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3" r:id="rId4"/>
    <p:sldId id="264" r:id="rId5"/>
    <p:sldId id="265" r:id="rId6"/>
    <p:sldId id="266" r:id="rId7"/>
    <p:sldId id="261" r:id="rId8"/>
    <p:sldId id="280" r:id="rId9"/>
    <p:sldId id="259" r:id="rId10"/>
    <p:sldId id="281"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62"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113" d="100"/>
          <a:sy n="113" d="100"/>
        </p:scale>
        <p:origin x="39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ndicott, Kelsie J" userId="0d8ab755-e149-44c8-92fe-ea8adb020886" providerId="ADAL" clId="{DFAB6C8D-BD40-424E-87CA-99D029D27D6C}"/>
    <pc:docChg chg="custSel delSld modSld">
      <pc:chgData name="Endicott, Kelsie J" userId="0d8ab755-e149-44c8-92fe-ea8adb020886" providerId="ADAL" clId="{DFAB6C8D-BD40-424E-87CA-99D029D27D6C}" dt="2026-07-20T17:14:05.291" v="54" actId="27636"/>
      <pc:docMkLst>
        <pc:docMk/>
      </pc:docMkLst>
      <pc:sldChg chg="modSp mod">
        <pc:chgData name="Endicott, Kelsie J" userId="0d8ab755-e149-44c8-92fe-ea8adb020886" providerId="ADAL" clId="{DFAB6C8D-BD40-424E-87CA-99D029D27D6C}" dt="2026-07-20T16:51:21.650" v="49" actId="20577"/>
        <pc:sldMkLst>
          <pc:docMk/>
          <pc:sldMk cId="2372901382" sldId="256"/>
        </pc:sldMkLst>
        <pc:spChg chg="mod">
          <ac:chgData name="Endicott, Kelsie J" userId="0d8ab755-e149-44c8-92fe-ea8adb020886" providerId="ADAL" clId="{DFAB6C8D-BD40-424E-87CA-99D029D27D6C}" dt="2026-07-20T16:51:21.650" v="49" actId="20577"/>
          <ac:spMkLst>
            <pc:docMk/>
            <pc:sldMk cId="2372901382" sldId="256"/>
            <ac:spMk id="2" creationId="{00000000-0000-0000-0000-000000000000}"/>
          </ac:spMkLst>
        </pc:spChg>
      </pc:sldChg>
      <pc:sldChg chg="del">
        <pc:chgData name="Endicott, Kelsie J" userId="0d8ab755-e149-44c8-92fe-ea8adb020886" providerId="ADAL" clId="{DFAB6C8D-BD40-424E-87CA-99D029D27D6C}" dt="2026-07-20T16:51:33.993" v="50" actId="2696"/>
        <pc:sldMkLst>
          <pc:docMk/>
          <pc:sldMk cId="4024446387" sldId="257"/>
        </pc:sldMkLst>
      </pc:sldChg>
      <pc:sldChg chg="del">
        <pc:chgData name="Endicott, Kelsie J" userId="0d8ab755-e149-44c8-92fe-ea8adb020886" providerId="ADAL" clId="{DFAB6C8D-BD40-424E-87CA-99D029D27D6C}" dt="2026-07-20T16:51:36.493" v="51" actId="2696"/>
        <pc:sldMkLst>
          <pc:docMk/>
          <pc:sldMk cId="551935760" sldId="258"/>
        </pc:sldMkLst>
      </pc:sldChg>
      <pc:sldChg chg="delSp modSp mod">
        <pc:chgData name="Endicott, Kelsie J" userId="0d8ab755-e149-44c8-92fe-ea8adb020886" providerId="ADAL" clId="{DFAB6C8D-BD40-424E-87CA-99D029D27D6C}" dt="2026-07-20T17:14:05.291" v="54" actId="27636"/>
        <pc:sldMkLst>
          <pc:docMk/>
          <pc:sldMk cId="1202825923" sldId="280"/>
        </pc:sldMkLst>
        <pc:spChg chg="del">
          <ac:chgData name="Endicott, Kelsie J" userId="0d8ab755-e149-44c8-92fe-ea8adb020886" providerId="ADAL" clId="{DFAB6C8D-BD40-424E-87CA-99D029D27D6C}" dt="2026-07-20T17:13:59.840" v="52" actId="21"/>
          <ac:spMkLst>
            <pc:docMk/>
            <pc:sldMk cId="1202825923" sldId="280"/>
            <ac:spMk id="2" creationId="{E18DFEFA-2282-8D36-63C8-A43AC7DB1A48}"/>
          </ac:spMkLst>
        </pc:spChg>
        <pc:spChg chg="mod">
          <ac:chgData name="Endicott, Kelsie J" userId="0d8ab755-e149-44c8-92fe-ea8adb020886" providerId="ADAL" clId="{DFAB6C8D-BD40-424E-87CA-99D029D27D6C}" dt="2026-07-20T17:14:05.291" v="54" actId="27636"/>
          <ac:spMkLst>
            <pc:docMk/>
            <pc:sldMk cId="1202825923" sldId="280"/>
            <ac:spMk id="3" creationId="{7F86C88D-1128-E9BB-6ED4-919CDB524DF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BE3F84-A347-40CA-B3A4-B6B3FA0BBE1D}" type="doc">
      <dgm:prSet loTypeId="urn:microsoft.com/office/officeart/2005/8/layout/architecture" loCatId="list" qsTypeId="urn:microsoft.com/office/officeart/2005/8/quickstyle/simple1" qsCatId="simple" csTypeId="urn:microsoft.com/office/officeart/2005/8/colors/colorful5" csCatId="colorful" phldr="1"/>
      <dgm:spPr/>
      <dgm:t>
        <a:bodyPr/>
        <a:lstStyle/>
        <a:p>
          <a:endParaRPr lang="en-US"/>
        </a:p>
      </dgm:t>
    </dgm:pt>
    <dgm:pt modelId="{9D20709E-949F-464F-B3DC-46D71B6913AD}">
      <dgm:prSet phldrT="[Text]" custT="1"/>
      <dgm:spPr/>
      <dgm:t>
        <a:bodyPr/>
        <a:lstStyle/>
        <a:p>
          <a:r>
            <a:rPr lang="en-US" sz="1600" dirty="0"/>
            <a:t>Feeling like you don’t have enough time to write/tight deadlines</a:t>
          </a:r>
        </a:p>
      </dgm:t>
    </dgm:pt>
    <dgm:pt modelId="{C82FC2AC-F091-47F0-9057-7605CFE0ED41}" type="parTrans" cxnId="{122F2A07-AF15-40F3-AF2E-72E66F4B8373}">
      <dgm:prSet/>
      <dgm:spPr/>
      <dgm:t>
        <a:bodyPr/>
        <a:lstStyle/>
        <a:p>
          <a:endParaRPr lang="en-US"/>
        </a:p>
      </dgm:t>
    </dgm:pt>
    <dgm:pt modelId="{755D01DC-03AB-4D4B-BAD2-B3544C3EF5D2}" type="sibTrans" cxnId="{122F2A07-AF15-40F3-AF2E-72E66F4B8373}">
      <dgm:prSet/>
      <dgm:spPr/>
      <dgm:t>
        <a:bodyPr/>
        <a:lstStyle/>
        <a:p>
          <a:endParaRPr lang="en-US"/>
        </a:p>
      </dgm:t>
    </dgm:pt>
    <dgm:pt modelId="{3E5C5214-36B2-4581-AC05-79D65053C08C}">
      <dgm:prSet phldrT="[Text]" custT="1"/>
      <dgm:spPr/>
      <dgm:t>
        <a:bodyPr/>
        <a:lstStyle/>
        <a:p>
          <a:r>
            <a:rPr lang="en-US" sz="1400" dirty="0"/>
            <a:t>Working in an environment that isn’t conducive to writing</a:t>
          </a:r>
        </a:p>
      </dgm:t>
    </dgm:pt>
    <dgm:pt modelId="{886BFAA2-E283-45C8-A38C-1C8A21F39B33}" type="parTrans" cxnId="{BDB1D4E5-D095-4DD2-9680-0A1958BCD58D}">
      <dgm:prSet/>
      <dgm:spPr/>
      <dgm:t>
        <a:bodyPr/>
        <a:lstStyle/>
        <a:p>
          <a:endParaRPr lang="en-US"/>
        </a:p>
      </dgm:t>
    </dgm:pt>
    <dgm:pt modelId="{0B25C2F3-31E4-443C-A2FB-F32AD0AEDC29}" type="sibTrans" cxnId="{BDB1D4E5-D095-4DD2-9680-0A1958BCD58D}">
      <dgm:prSet/>
      <dgm:spPr/>
      <dgm:t>
        <a:bodyPr/>
        <a:lstStyle/>
        <a:p>
          <a:endParaRPr lang="en-US"/>
        </a:p>
      </dgm:t>
    </dgm:pt>
    <dgm:pt modelId="{70032A23-1AFA-438C-B9B6-257A0E249893}">
      <dgm:prSet phldrT="[Text]" custT="1"/>
      <dgm:spPr/>
      <dgm:t>
        <a:bodyPr/>
        <a:lstStyle/>
        <a:p>
          <a:r>
            <a:rPr lang="en-US" sz="1200" dirty="0"/>
            <a:t>Not knowing your writerly self and what works for you</a:t>
          </a:r>
        </a:p>
      </dgm:t>
    </dgm:pt>
    <dgm:pt modelId="{D2716617-5D4E-4809-BACE-135E5AAE73DD}" type="parTrans" cxnId="{A8ED774C-89F6-4447-9B07-DD671EC71F9E}">
      <dgm:prSet/>
      <dgm:spPr/>
      <dgm:t>
        <a:bodyPr/>
        <a:lstStyle/>
        <a:p>
          <a:endParaRPr lang="en-US"/>
        </a:p>
      </dgm:t>
    </dgm:pt>
    <dgm:pt modelId="{A144A32A-D043-4B17-A2C4-C905EE8CD705}" type="sibTrans" cxnId="{A8ED774C-89F6-4447-9B07-DD671EC71F9E}">
      <dgm:prSet/>
      <dgm:spPr/>
      <dgm:t>
        <a:bodyPr/>
        <a:lstStyle/>
        <a:p>
          <a:endParaRPr lang="en-US"/>
        </a:p>
      </dgm:t>
    </dgm:pt>
    <dgm:pt modelId="{476F20B8-7761-41E6-B0DB-353CE9885DEA}">
      <dgm:prSet phldrT="[Text]" custT="1"/>
      <dgm:spPr/>
      <dgm:t>
        <a:bodyPr/>
        <a:lstStyle/>
        <a:p>
          <a:r>
            <a:rPr lang="en-US" sz="1200" dirty="0"/>
            <a:t>Negative self-talk/future tripping</a:t>
          </a:r>
        </a:p>
      </dgm:t>
    </dgm:pt>
    <dgm:pt modelId="{656369B2-48D3-43C0-BD3A-C63C0A32121B}" type="parTrans" cxnId="{2F63C0F6-C826-4D43-9D27-E612BC8947CB}">
      <dgm:prSet/>
      <dgm:spPr/>
      <dgm:t>
        <a:bodyPr/>
        <a:lstStyle/>
        <a:p>
          <a:endParaRPr lang="en-US"/>
        </a:p>
      </dgm:t>
    </dgm:pt>
    <dgm:pt modelId="{BB75B643-FF4B-4809-9B93-B9FEF025CC3B}" type="sibTrans" cxnId="{2F63C0F6-C826-4D43-9D27-E612BC8947CB}">
      <dgm:prSet/>
      <dgm:spPr/>
      <dgm:t>
        <a:bodyPr/>
        <a:lstStyle/>
        <a:p>
          <a:endParaRPr lang="en-US"/>
        </a:p>
      </dgm:t>
    </dgm:pt>
    <dgm:pt modelId="{BF2041B4-36BF-4432-BF25-1F4D1545D09D}">
      <dgm:prSet phldrT="[Text]" custT="1"/>
      <dgm:spPr/>
      <dgm:t>
        <a:bodyPr/>
        <a:lstStyle/>
        <a:p>
          <a:r>
            <a:rPr lang="en-US" sz="1400" dirty="0"/>
            <a:t>Not knowing where to start/what to write about</a:t>
          </a:r>
        </a:p>
      </dgm:t>
    </dgm:pt>
    <dgm:pt modelId="{A7FB2628-F67D-40D0-8746-7F890794BFEB}" type="parTrans" cxnId="{C9E10981-8FF0-4898-AEB9-06E2F54F07E1}">
      <dgm:prSet/>
      <dgm:spPr/>
      <dgm:t>
        <a:bodyPr/>
        <a:lstStyle/>
        <a:p>
          <a:endParaRPr lang="en-US"/>
        </a:p>
      </dgm:t>
    </dgm:pt>
    <dgm:pt modelId="{18ED3D18-A48E-4174-9C5C-426767919F53}" type="sibTrans" cxnId="{C9E10981-8FF0-4898-AEB9-06E2F54F07E1}">
      <dgm:prSet/>
      <dgm:spPr/>
      <dgm:t>
        <a:bodyPr/>
        <a:lstStyle/>
        <a:p>
          <a:endParaRPr lang="en-US"/>
        </a:p>
      </dgm:t>
    </dgm:pt>
    <dgm:pt modelId="{BF89A042-0CDC-422D-A4F5-77B26ABE89E0}">
      <dgm:prSet phldrT="[Text]" custT="1"/>
      <dgm:spPr/>
      <dgm:t>
        <a:bodyPr/>
        <a:lstStyle/>
        <a:p>
          <a:r>
            <a:rPr lang="en-US" sz="1100" dirty="0"/>
            <a:t>Recalling negative writing/feedback experiences</a:t>
          </a:r>
        </a:p>
      </dgm:t>
    </dgm:pt>
    <dgm:pt modelId="{AFEF9F59-26E3-47B1-8787-90A5884230F0}" type="parTrans" cxnId="{B999EC1F-5829-429B-8C91-96942842C781}">
      <dgm:prSet/>
      <dgm:spPr/>
      <dgm:t>
        <a:bodyPr/>
        <a:lstStyle/>
        <a:p>
          <a:endParaRPr lang="en-US"/>
        </a:p>
      </dgm:t>
    </dgm:pt>
    <dgm:pt modelId="{12FC2CBA-2F0F-4A85-A7A2-C49EE8199931}" type="sibTrans" cxnId="{B999EC1F-5829-429B-8C91-96942842C781}">
      <dgm:prSet/>
      <dgm:spPr/>
      <dgm:t>
        <a:bodyPr/>
        <a:lstStyle/>
        <a:p>
          <a:endParaRPr lang="en-US"/>
        </a:p>
      </dgm:t>
    </dgm:pt>
    <dgm:pt modelId="{1ED9850C-E507-4B6C-9CCC-FFE87072AB39}">
      <dgm:prSet custT="1"/>
      <dgm:spPr/>
      <dgm:t>
        <a:bodyPr/>
        <a:lstStyle/>
        <a:p>
          <a:r>
            <a:rPr lang="en-US" sz="1200" dirty="0"/>
            <a:t>Not knowing how to respond to feedback/hesitancy to revise</a:t>
          </a:r>
        </a:p>
      </dgm:t>
    </dgm:pt>
    <dgm:pt modelId="{F2A216A2-AB87-45AE-850A-21A1C4B1DF17}" type="parTrans" cxnId="{EB6E903B-F161-4BB9-BEE5-D6FEAA9E1CDE}">
      <dgm:prSet/>
      <dgm:spPr/>
      <dgm:t>
        <a:bodyPr/>
        <a:lstStyle/>
        <a:p>
          <a:endParaRPr lang="en-US"/>
        </a:p>
      </dgm:t>
    </dgm:pt>
    <dgm:pt modelId="{A799D9BB-7DF0-4B57-8966-BA505DF8E2B6}" type="sibTrans" cxnId="{EB6E903B-F161-4BB9-BEE5-D6FEAA9E1CDE}">
      <dgm:prSet/>
      <dgm:spPr/>
      <dgm:t>
        <a:bodyPr/>
        <a:lstStyle/>
        <a:p>
          <a:endParaRPr lang="en-US"/>
        </a:p>
      </dgm:t>
    </dgm:pt>
    <dgm:pt modelId="{039135D3-B442-4427-A187-AF38F8FDE088}">
      <dgm:prSet custT="1"/>
      <dgm:spPr/>
      <dgm:t>
        <a:bodyPr/>
        <a:lstStyle/>
        <a:p>
          <a:r>
            <a:rPr lang="en-US" sz="1200" dirty="0"/>
            <a:t>Unfamiliar with the genre </a:t>
          </a:r>
        </a:p>
      </dgm:t>
    </dgm:pt>
    <dgm:pt modelId="{C1104008-5ACD-470C-999E-BE61FD6EF6FA}" type="parTrans" cxnId="{74DE9372-EDF2-4F46-9EE0-04D8D1C6B535}">
      <dgm:prSet/>
      <dgm:spPr/>
      <dgm:t>
        <a:bodyPr/>
        <a:lstStyle/>
        <a:p>
          <a:endParaRPr lang="en-US"/>
        </a:p>
      </dgm:t>
    </dgm:pt>
    <dgm:pt modelId="{13DD548C-F08C-4876-BC58-CABA88FBD431}" type="sibTrans" cxnId="{74DE9372-EDF2-4F46-9EE0-04D8D1C6B535}">
      <dgm:prSet/>
      <dgm:spPr/>
      <dgm:t>
        <a:bodyPr/>
        <a:lstStyle/>
        <a:p>
          <a:endParaRPr lang="en-US"/>
        </a:p>
      </dgm:t>
    </dgm:pt>
    <dgm:pt modelId="{54037EE8-90D4-4AD1-8326-3B41BFA3DB64}">
      <dgm:prSet custT="1"/>
      <dgm:spPr/>
      <dgm:t>
        <a:bodyPr/>
        <a:lstStyle/>
        <a:p>
          <a:r>
            <a:rPr lang="en-US" sz="1100" dirty="0"/>
            <a:t>Not understanding the reading/concept</a:t>
          </a:r>
        </a:p>
      </dgm:t>
    </dgm:pt>
    <dgm:pt modelId="{DD5E62ED-8AA9-4D38-8DF6-3F1304FE7D47}" type="parTrans" cxnId="{038E58B2-A1E5-45DE-A544-36C17DBA2E24}">
      <dgm:prSet/>
      <dgm:spPr/>
      <dgm:t>
        <a:bodyPr/>
        <a:lstStyle/>
        <a:p>
          <a:endParaRPr lang="en-US"/>
        </a:p>
      </dgm:t>
    </dgm:pt>
    <dgm:pt modelId="{2ACD36E8-847B-4905-A60E-804910139FC0}" type="sibTrans" cxnId="{038E58B2-A1E5-45DE-A544-36C17DBA2E24}">
      <dgm:prSet/>
      <dgm:spPr/>
      <dgm:t>
        <a:bodyPr/>
        <a:lstStyle/>
        <a:p>
          <a:endParaRPr lang="en-US"/>
        </a:p>
      </dgm:t>
    </dgm:pt>
    <dgm:pt modelId="{77F5CAF5-C038-4AEA-B96C-8819FB68C1B3}">
      <dgm:prSet custT="1"/>
      <dgm:spPr/>
      <dgm:t>
        <a:bodyPr/>
        <a:lstStyle/>
        <a:p>
          <a:r>
            <a:rPr lang="en-US" sz="1100" dirty="0"/>
            <a:t>Having too much time to write/distant deadlines</a:t>
          </a:r>
        </a:p>
      </dgm:t>
    </dgm:pt>
    <dgm:pt modelId="{91A77D19-B74A-4008-8A2B-637D50AF5B70}" type="parTrans" cxnId="{A9E7AFEB-3258-4FCD-82BE-922ACFA711B0}">
      <dgm:prSet/>
      <dgm:spPr/>
      <dgm:t>
        <a:bodyPr/>
        <a:lstStyle/>
        <a:p>
          <a:endParaRPr lang="en-US"/>
        </a:p>
      </dgm:t>
    </dgm:pt>
    <dgm:pt modelId="{FC9DEBD7-9AA6-4956-AF50-66490C347A13}" type="sibTrans" cxnId="{A9E7AFEB-3258-4FCD-82BE-922ACFA711B0}">
      <dgm:prSet/>
      <dgm:spPr/>
      <dgm:t>
        <a:bodyPr/>
        <a:lstStyle/>
        <a:p>
          <a:endParaRPr lang="en-US"/>
        </a:p>
      </dgm:t>
    </dgm:pt>
    <dgm:pt modelId="{0C0EA073-E65A-4C26-A036-C678ED9758A3}">
      <dgm:prSet custT="1"/>
      <dgm:spPr/>
      <dgm:t>
        <a:bodyPr/>
        <a:lstStyle/>
        <a:p>
          <a:r>
            <a:rPr lang="en-US" sz="1200" dirty="0"/>
            <a:t>Perfectionism paralysis</a:t>
          </a:r>
        </a:p>
      </dgm:t>
    </dgm:pt>
    <dgm:pt modelId="{F435CD40-559C-44DE-A1B8-E33BA94E7656}" type="parTrans" cxnId="{002713C0-0FCC-4119-B389-DC27624393C5}">
      <dgm:prSet/>
      <dgm:spPr/>
      <dgm:t>
        <a:bodyPr/>
        <a:lstStyle/>
        <a:p>
          <a:endParaRPr lang="en-US"/>
        </a:p>
      </dgm:t>
    </dgm:pt>
    <dgm:pt modelId="{B669540A-6678-4FE1-A4AE-05787B90818E}" type="sibTrans" cxnId="{002713C0-0FCC-4119-B389-DC27624393C5}">
      <dgm:prSet/>
      <dgm:spPr/>
      <dgm:t>
        <a:bodyPr/>
        <a:lstStyle/>
        <a:p>
          <a:endParaRPr lang="en-US"/>
        </a:p>
      </dgm:t>
    </dgm:pt>
    <dgm:pt modelId="{A526E695-7AAC-4DDC-9F09-E92B49B66B38}">
      <dgm:prSet custT="1"/>
      <dgm:spPr/>
      <dgm:t>
        <a:bodyPr/>
        <a:lstStyle/>
        <a:p>
          <a:r>
            <a:rPr lang="en-US" sz="1400" dirty="0"/>
            <a:t>Having “writing rules”</a:t>
          </a:r>
        </a:p>
      </dgm:t>
    </dgm:pt>
    <dgm:pt modelId="{51029B46-8547-45F3-8037-1FF5E8DB7559}" type="parTrans" cxnId="{1F4C59A9-DA60-401F-8E0F-9A4B3E206625}">
      <dgm:prSet/>
      <dgm:spPr/>
      <dgm:t>
        <a:bodyPr/>
        <a:lstStyle/>
        <a:p>
          <a:endParaRPr lang="en-US"/>
        </a:p>
      </dgm:t>
    </dgm:pt>
    <dgm:pt modelId="{CDBCE4C3-7B8F-4979-B276-18DE0222A901}" type="sibTrans" cxnId="{1F4C59A9-DA60-401F-8E0F-9A4B3E206625}">
      <dgm:prSet/>
      <dgm:spPr/>
      <dgm:t>
        <a:bodyPr/>
        <a:lstStyle/>
        <a:p>
          <a:endParaRPr lang="en-US"/>
        </a:p>
      </dgm:t>
    </dgm:pt>
    <dgm:pt modelId="{66F1C029-9637-45B4-971F-653D5C5E2F09}">
      <dgm:prSet custT="1"/>
      <dgm:spPr/>
      <dgm:t>
        <a:bodyPr/>
        <a:lstStyle/>
        <a:p>
          <a:r>
            <a:rPr lang="en-US" sz="1100" dirty="0"/>
            <a:t>Loss of momentum/flow/interest in project</a:t>
          </a:r>
        </a:p>
      </dgm:t>
    </dgm:pt>
    <dgm:pt modelId="{825F760A-57F7-4A0F-BC3A-972FE8BB3950}" type="parTrans" cxnId="{110A6493-4045-49FA-A513-270A472E96AF}">
      <dgm:prSet/>
      <dgm:spPr/>
      <dgm:t>
        <a:bodyPr/>
        <a:lstStyle/>
        <a:p>
          <a:endParaRPr lang="en-US"/>
        </a:p>
      </dgm:t>
    </dgm:pt>
    <dgm:pt modelId="{860F4070-1C10-4B2E-B769-7CD9AA619BE3}" type="sibTrans" cxnId="{110A6493-4045-49FA-A513-270A472E96AF}">
      <dgm:prSet/>
      <dgm:spPr/>
      <dgm:t>
        <a:bodyPr/>
        <a:lstStyle/>
        <a:p>
          <a:endParaRPr lang="en-US"/>
        </a:p>
      </dgm:t>
    </dgm:pt>
    <dgm:pt modelId="{CC58D3F6-92B8-4E36-B164-F27BFCE91D02}" type="pres">
      <dgm:prSet presAssocID="{48BE3F84-A347-40CA-B3A4-B6B3FA0BBE1D}" presName="Name0" presStyleCnt="0">
        <dgm:presLayoutVars>
          <dgm:chPref val="1"/>
          <dgm:dir/>
          <dgm:animOne val="branch"/>
          <dgm:animLvl val="lvl"/>
          <dgm:resizeHandles/>
        </dgm:presLayoutVars>
      </dgm:prSet>
      <dgm:spPr/>
    </dgm:pt>
    <dgm:pt modelId="{917E7974-A18D-4F2F-8051-26AF7D23524D}" type="pres">
      <dgm:prSet presAssocID="{9D20709E-949F-464F-B3DC-46D71B6913AD}" presName="vertOne" presStyleCnt="0"/>
      <dgm:spPr/>
    </dgm:pt>
    <dgm:pt modelId="{140EB003-676B-4F63-B3B6-F3D0647866F7}" type="pres">
      <dgm:prSet presAssocID="{9D20709E-949F-464F-B3DC-46D71B6913AD}" presName="txOne" presStyleLbl="node0" presStyleIdx="0" presStyleCnt="4">
        <dgm:presLayoutVars>
          <dgm:chPref val="3"/>
        </dgm:presLayoutVars>
      </dgm:prSet>
      <dgm:spPr/>
    </dgm:pt>
    <dgm:pt modelId="{EE5A0AFD-8934-447A-9E45-DB53159945C2}" type="pres">
      <dgm:prSet presAssocID="{9D20709E-949F-464F-B3DC-46D71B6913AD}" presName="parTransOne" presStyleCnt="0"/>
      <dgm:spPr/>
    </dgm:pt>
    <dgm:pt modelId="{A35778E1-1F16-432C-B1D7-A9AA1CB9CB21}" type="pres">
      <dgm:prSet presAssocID="{9D20709E-949F-464F-B3DC-46D71B6913AD}" presName="horzOne" presStyleCnt="0"/>
      <dgm:spPr/>
    </dgm:pt>
    <dgm:pt modelId="{2279568D-ADBC-4795-90E0-E7E4E28DED52}" type="pres">
      <dgm:prSet presAssocID="{3E5C5214-36B2-4581-AC05-79D65053C08C}" presName="vertTwo" presStyleCnt="0"/>
      <dgm:spPr/>
    </dgm:pt>
    <dgm:pt modelId="{1C13963C-B7F0-494D-86F4-FB4BDB380F22}" type="pres">
      <dgm:prSet presAssocID="{3E5C5214-36B2-4581-AC05-79D65053C08C}" presName="txTwo" presStyleLbl="node2" presStyleIdx="0" presStyleCnt="4">
        <dgm:presLayoutVars>
          <dgm:chPref val="3"/>
        </dgm:presLayoutVars>
      </dgm:prSet>
      <dgm:spPr/>
    </dgm:pt>
    <dgm:pt modelId="{CD4E7E4C-D5AF-44B4-B96C-26D9D9614163}" type="pres">
      <dgm:prSet presAssocID="{3E5C5214-36B2-4581-AC05-79D65053C08C}" presName="parTransTwo" presStyleCnt="0"/>
      <dgm:spPr/>
    </dgm:pt>
    <dgm:pt modelId="{99A3D8E1-2E92-4975-B205-054A84535B58}" type="pres">
      <dgm:prSet presAssocID="{3E5C5214-36B2-4581-AC05-79D65053C08C}" presName="horzTwo" presStyleCnt="0"/>
      <dgm:spPr/>
    </dgm:pt>
    <dgm:pt modelId="{E04BAD16-4F2C-49B0-9F85-0A054690325E}" type="pres">
      <dgm:prSet presAssocID="{A526E695-7AAC-4DDC-9F09-E92B49B66B38}" presName="vertThree" presStyleCnt="0"/>
      <dgm:spPr/>
    </dgm:pt>
    <dgm:pt modelId="{7B1CAF6D-032B-4122-AB5C-4462D6D317B3}" type="pres">
      <dgm:prSet presAssocID="{A526E695-7AAC-4DDC-9F09-E92B49B66B38}" presName="txThree" presStyleLbl="node3" presStyleIdx="0" presStyleCnt="5" custScaleX="250141">
        <dgm:presLayoutVars>
          <dgm:chPref val="3"/>
        </dgm:presLayoutVars>
      </dgm:prSet>
      <dgm:spPr/>
    </dgm:pt>
    <dgm:pt modelId="{6A5222D8-FC2B-4012-BA6F-D39D5F38A8B6}" type="pres">
      <dgm:prSet presAssocID="{A526E695-7AAC-4DDC-9F09-E92B49B66B38}" presName="horzThree" presStyleCnt="0"/>
      <dgm:spPr/>
    </dgm:pt>
    <dgm:pt modelId="{F6659BAD-B518-403F-9812-4490E6DBB6C9}" type="pres">
      <dgm:prSet presAssocID="{CDBCE4C3-7B8F-4979-B276-18DE0222A901}" presName="sibSpaceThree" presStyleCnt="0"/>
      <dgm:spPr/>
    </dgm:pt>
    <dgm:pt modelId="{52460C10-9449-4C00-B7B4-CD85F7AA486B}" type="pres">
      <dgm:prSet presAssocID="{70032A23-1AFA-438C-B9B6-257A0E249893}" presName="vertThree" presStyleCnt="0"/>
      <dgm:spPr/>
    </dgm:pt>
    <dgm:pt modelId="{DB6DAAC3-28C3-4873-A0D8-1B63B4D47C1F}" type="pres">
      <dgm:prSet presAssocID="{70032A23-1AFA-438C-B9B6-257A0E249893}" presName="txThree" presStyleLbl="node3" presStyleIdx="1" presStyleCnt="5" custScaleX="280435">
        <dgm:presLayoutVars>
          <dgm:chPref val="3"/>
        </dgm:presLayoutVars>
      </dgm:prSet>
      <dgm:spPr/>
    </dgm:pt>
    <dgm:pt modelId="{F1E6BD12-B962-48CB-A86B-F57EE0BC7F9A}" type="pres">
      <dgm:prSet presAssocID="{70032A23-1AFA-438C-B9B6-257A0E249893}" presName="horzThree" presStyleCnt="0"/>
      <dgm:spPr/>
    </dgm:pt>
    <dgm:pt modelId="{E59F9786-BC85-4392-AE2B-67759AB2AF39}" type="pres">
      <dgm:prSet presAssocID="{A144A32A-D043-4B17-A2C4-C905EE8CD705}" presName="sibSpaceThree" presStyleCnt="0"/>
      <dgm:spPr/>
    </dgm:pt>
    <dgm:pt modelId="{4F73DDD6-5C67-4C68-A5F0-66FFB6C44B83}" type="pres">
      <dgm:prSet presAssocID="{476F20B8-7761-41E6-B0DB-353CE9885DEA}" presName="vertThree" presStyleCnt="0"/>
      <dgm:spPr/>
    </dgm:pt>
    <dgm:pt modelId="{FC8F369B-33C1-4CEE-893C-17A5BA08F0CC}" type="pres">
      <dgm:prSet presAssocID="{476F20B8-7761-41E6-B0DB-353CE9885DEA}" presName="txThree" presStyleLbl="node3" presStyleIdx="2" presStyleCnt="5" custScaleX="253627">
        <dgm:presLayoutVars>
          <dgm:chPref val="3"/>
        </dgm:presLayoutVars>
      </dgm:prSet>
      <dgm:spPr/>
    </dgm:pt>
    <dgm:pt modelId="{30862FA0-9738-4C17-86AD-8592AD229716}" type="pres">
      <dgm:prSet presAssocID="{476F20B8-7761-41E6-B0DB-353CE9885DEA}" presName="horzThree" presStyleCnt="0"/>
      <dgm:spPr/>
    </dgm:pt>
    <dgm:pt modelId="{D2E5EC9C-FDF0-4A15-9BD0-9E47FB7C82DB}" type="pres">
      <dgm:prSet presAssocID="{0B25C2F3-31E4-443C-A2FB-F32AD0AEDC29}" presName="sibSpaceTwo" presStyleCnt="0"/>
      <dgm:spPr/>
    </dgm:pt>
    <dgm:pt modelId="{21BFC340-CD25-46C1-890E-464818BC4A07}" type="pres">
      <dgm:prSet presAssocID="{BF2041B4-36BF-4432-BF25-1F4D1545D09D}" presName="vertTwo" presStyleCnt="0"/>
      <dgm:spPr/>
    </dgm:pt>
    <dgm:pt modelId="{2E860043-CC34-4CA3-9FD6-CF1939F12A9A}" type="pres">
      <dgm:prSet presAssocID="{BF2041B4-36BF-4432-BF25-1F4D1545D09D}" presName="txTwo" presStyleLbl="node2" presStyleIdx="1" presStyleCnt="4">
        <dgm:presLayoutVars>
          <dgm:chPref val="3"/>
        </dgm:presLayoutVars>
      </dgm:prSet>
      <dgm:spPr/>
    </dgm:pt>
    <dgm:pt modelId="{91D331DB-64C3-4A20-94D0-C339F13F4BFF}" type="pres">
      <dgm:prSet presAssocID="{BF2041B4-36BF-4432-BF25-1F4D1545D09D}" presName="parTransTwo" presStyleCnt="0"/>
      <dgm:spPr/>
    </dgm:pt>
    <dgm:pt modelId="{E3164EDF-796C-4A8C-BFE8-6C205C3441B7}" type="pres">
      <dgm:prSet presAssocID="{BF2041B4-36BF-4432-BF25-1F4D1545D09D}" presName="horzTwo" presStyleCnt="0"/>
      <dgm:spPr/>
    </dgm:pt>
    <dgm:pt modelId="{B7B679E8-6A25-418E-AD52-E6796AAEE63E}" type="pres">
      <dgm:prSet presAssocID="{BF89A042-0CDC-422D-A4F5-77B26ABE89E0}" presName="vertThree" presStyleCnt="0"/>
      <dgm:spPr/>
    </dgm:pt>
    <dgm:pt modelId="{92A14D06-0CF3-476B-B568-3520DFADCB04}" type="pres">
      <dgm:prSet presAssocID="{BF89A042-0CDC-422D-A4F5-77B26ABE89E0}" presName="txThree" presStyleLbl="node3" presStyleIdx="3" presStyleCnt="5" custScaleX="354900">
        <dgm:presLayoutVars>
          <dgm:chPref val="3"/>
        </dgm:presLayoutVars>
      </dgm:prSet>
      <dgm:spPr/>
    </dgm:pt>
    <dgm:pt modelId="{6A1C4378-C1A0-4358-8C64-2E86AFE1F3CC}" type="pres">
      <dgm:prSet presAssocID="{BF89A042-0CDC-422D-A4F5-77B26ABE89E0}" presName="horzThree" presStyleCnt="0"/>
      <dgm:spPr/>
    </dgm:pt>
    <dgm:pt modelId="{165F6FD1-1CD7-45D1-ACAB-77167D7E6758}" type="pres">
      <dgm:prSet presAssocID="{12FC2CBA-2F0F-4A85-A7A2-C49EE8199931}" presName="sibSpaceThree" presStyleCnt="0"/>
      <dgm:spPr/>
    </dgm:pt>
    <dgm:pt modelId="{86924623-6D24-468E-8360-56D5732BA4B0}" type="pres">
      <dgm:prSet presAssocID="{1ED9850C-E507-4B6C-9CCC-FFE87072AB39}" presName="vertThree" presStyleCnt="0"/>
      <dgm:spPr/>
    </dgm:pt>
    <dgm:pt modelId="{59690D5F-6DFA-4027-A2B4-8E528A7E0E4A}" type="pres">
      <dgm:prSet presAssocID="{1ED9850C-E507-4B6C-9CCC-FFE87072AB39}" presName="txThree" presStyleLbl="node3" presStyleIdx="4" presStyleCnt="5" custScaleX="327796">
        <dgm:presLayoutVars>
          <dgm:chPref val="3"/>
        </dgm:presLayoutVars>
      </dgm:prSet>
      <dgm:spPr/>
    </dgm:pt>
    <dgm:pt modelId="{4AF7A6FC-8A69-40D8-885B-4CBC960482B0}" type="pres">
      <dgm:prSet presAssocID="{1ED9850C-E507-4B6C-9CCC-FFE87072AB39}" presName="horzThree" presStyleCnt="0"/>
      <dgm:spPr/>
    </dgm:pt>
    <dgm:pt modelId="{3FAAB3A2-9AB2-45AE-8A42-5FF5D3DE1D11}" type="pres">
      <dgm:prSet presAssocID="{18ED3D18-A48E-4174-9C5C-426767919F53}" presName="sibSpaceTwo" presStyleCnt="0"/>
      <dgm:spPr/>
    </dgm:pt>
    <dgm:pt modelId="{0E16713C-DDD3-4EFA-ACB3-0C7F0C342C93}" type="pres">
      <dgm:prSet presAssocID="{039135D3-B442-4427-A187-AF38F8FDE088}" presName="vertTwo" presStyleCnt="0"/>
      <dgm:spPr/>
    </dgm:pt>
    <dgm:pt modelId="{4B0E7583-14EB-40A3-9965-7E9291660EC1}" type="pres">
      <dgm:prSet presAssocID="{039135D3-B442-4427-A187-AF38F8FDE088}" presName="txTwo" presStyleLbl="node2" presStyleIdx="2" presStyleCnt="4" custScaleX="280880">
        <dgm:presLayoutVars>
          <dgm:chPref val="3"/>
        </dgm:presLayoutVars>
      </dgm:prSet>
      <dgm:spPr/>
    </dgm:pt>
    <dgm:pt modelId="{35218A91-F2DD-4EF1-AB35-AA75DDD846E0}" type="pres">
      <dgm:prSet presAssocID="{039135D3-B442-4427-A187-AF38F8FDE088}" presName="horzTwo" presStyleCnt="0"/>
      <dgm:spPr/>
    </dgm:pt>
    <dgm:pt modelId="{E624297C-D0BC-4962-9673-41FF2F049832}" type="pres">
      <dgm:prSet presAssocID="{13DD548C-F08C-4876-BC58-CABA88FBD431}" presName="sibSpaceTwo" presStyleCnt="0"/>
      <dgm:spPr/>
    </dgm:pt>
    <dgm:pt modelId="{80CFA0E5-85ED-4BA6-BE10-FC9192AFB43C}" type="pres">
      <dgm:prSet presAssocID="{54037EE8-90D4-4AD1-8326-3B41BFA3DB64}" presName="vertTwo" presStyleCnt="0"/>
      <dgm:spPr/>
    </dgm:pt>
    <dgm:pt modelId="{DF960AC5-A61C-4C7D-8735-AA995CEDC5B3}" type="pres">
      <dgm:prSet presAssocID="{54037EE8-90D4-4AD1-8326-3B41BFA3DB64}" presName="txTwo" presStyleLbl="node2" presStyleIdx="3" presStyleCnt="4" custScaleX="368833">
        <dgm:presLayoutVars>
          <dgm:chPref val="3"/>
        </dgm:presLayoutVars>
      </dgm:prSet>
      <dgm:spPr/>
    </dgm:pt>
    <dgm:pt modelId="{F2A8BCF5-38B0-45D9-9BCE-5D0E9E505FB0}" type="pres">
      <dgm:prSet presAssocID="{54037EE8-90D4-4AD1-8326-3B41BFA3DB64}" presName="horzTwo" presStyleCnt="0"/>
      <dgm:spPr/>
    </dgm:pt>
    <dgm:pt modelId="{25DD7C8D-787C-4DB3-B2FB-028035654308}" type="pres">
      <dgm:prSet presAssocID="{755D01DC-03AB-4D4B-BAD2-B3544C3EF5D2}" presName="sibSpaceOne" presStyleCnt="0"/>
      <dgm:spPr/>
    </dgm:pt>
    <dgm:pt modelId="{1D01E8FA-2682-4A1C-8A87-725B59BA4A5E}" type="pres">
      <dgm:prSet presAssocID="{77F5CAF5-C038-4AEA-B96C-8819FB68C1B3}" presName="vertOne" presStyleCnt="0"/>
      <dgm:spPr/>
    </dgm:pt>
    <dgm:pt modelId="{6EB2AE54-2689-43EA-9630-E700CF113518}" type="pres">
      <dgm:prSet presAssocID="{77F5CAF5-C038-4AEA-B96C-8819FB68C1B3}" presName="txOne" presStyleLbl="node0" presStyleIdx="1" presStyleCnt="4" custScaleX="288990">
        <dgm:presLayoutVars>
          <dgm:chPref val="3"/>
        </dgm:presLayoutVars>
      </dgm:prSet>
      <dgm:spPr/>
    </dgm:pt>
    <dgm:pt modelId="{F7090985-BF8E-4976-A6DA-E945EA0E4ADB}" type="pres">
      <dgm:prSet presAssocID="{77F5CAF5-C038-4AEA-B96C-8819FB68C1B3}" presName="horzOne" presStyleCnt="0"/>
      <dgm:spPr/>
    </dgm:pt>
    <dgm:pt modelId="{7C6D1177-B96D-407D-8C89-2610F9F7A58C}" type="pres">
      <dgm:prSet presAssocID="{FC9DEBD7-9AA6-4956-AF50-66490C347A13}" presName="sibSpaceOne" presStyleCnt="0"/>
      <dgm:spPr/>
    </dgm:pt>
    <dgm:pt modelId="{ADC6CAB0-D247-42F0-AFF4-893456288896}" type="pres">
      <dgm:prSet presAssocID="{0C0EA073-E65A-4C26-A036-C678ED9758A3}" presName="vertOne" presStyleCnt="0"/>
      <dgm:spPr/>
    </dgm:pt>
    <dgm:pt modelId="{0B91E70D-87F4-4FDE-9B6C-48623E8411FF}" type="pres">
      <dgm:prSet presAssocID="{0C0EA073-E65A-4C26-A036-C678ED9758A3}" presName="txOne" presStyleLbl="node0" presStyleIdx="2" presStyleCnt="4" custScaleX="227523">
        <dgm:presLayoutVars>
          <dgm:chPref val="3"/>
        </dgm:presLayoutVars>
      </dgm:prSet>
      <dgm:spPr/>
    </dgm:pt>
    <dgm:pt modelId="{6C83E488-38C2-4BE0-BCA7-FC12FAACA3EA}" type="pres">
      <dgm:prSet presAssocID="{0C0EA073-E65A-4C26-A036-C678ED9758A3}" presName="horzOne" presStyleCnt="0"/>
      <dgm:spPr/>
    </dgm:pt>
    <dgm:pt modelId="{D6E2A6D4-5774-4FD8-93A6-226EDC8D0B19}" type="pres">
      <dgm:prSet presAssocID="{B669540A-6678-4FE1-A4AE-05787B90818E}" presName="sibSpaceOne" presStyleCnt="0"/>
      <dgm:spPr/>
    </dgm:pt>
    <dgm:pt modelId="{7EBD7662-6592-4F0C-8518-0BF0CDA0C486}" type="pres">
      <dgm:prSet presAssocID="{66F1C029-9637-45B4-971F-653D5C5E2F09}" presName="vertOne" presStyleCnt="0"/>
      <dgm:spPr/>
    </dgm:pt>
    <dgm:pt modelId="{2BAFF74E-864C-4CE9-AF41-47EF7A8B1416}" type="pres">
      <dgm:prSet presAssocID="{66F1C029-9637-45B4-971F-653D5C5E2F09}" presName="txOne" presStyleLbl="node0" presStyleIdx="3" presStyleCnt="4" custScaleX="349091">
        <dgm:presLayoutVars>
          <dgm:chPref val="3"/>
        </dgm:presLayoutVars>
      </dgm:prSet>
      <dgm:spPr/>
    </dgm:pt>
    <dgm:pt modelId="{AA70CFA2-45E2-43B0-9547-CA78EC49E626}" type="pres">
      <dgm:prSet presAssocID="{66F1C029-9637-45B4-971F-653D5C5E2F09}" presName="horzOne" presStyleCnt="0"/>
      <dgm:spPr/>
    </dgm:pt>
  </dgm:ptLst>
  <dgm:cxnLst>
    <dgm:cxn modelId="{BF0A1A02-4FB6-43B6-994D-2F9CBEF588F0}" type="presOf" srcId="{70032A23-1AFA-438C-B9B6-257A0E249893}" destId="{DB6DAAC3-28C3-4873-A0D8-1B63B4D47C1F}" srcOrd="0" destOrd="0" presId="urn:microsoft.com/office/officeart/2005/8/layout/architecture"/>
    <dgm:cxn modelId="{3A947305-FDFE-4528-B419-5A043B43B3EE}" type="presOf" srcId="{BF2041B4-36BF-4432-BF25-1F4D1545D09D}" destId="{2E860043-CC34-4CA3-9FD6-CF1939F12A9A}" srcOrd="0" destOrd="0" presId="urn:microsoft.com/office/officeart/2005/8/layout/architecture"/>
    <dgm:cxn modelId="{122F2A07-AF15-40F3-AF2E-72E66F4B8373}" srcId="{48BE3F84-A347-40CA-B3A4-B6B3FA0BBE1D}" destId="{9D20709E-949F-464F-B3DC-46D71B6913AD}" srcOrd="0" destOrd="0" parTransId="{C82FC2AC-F091-47F0-9057-7605CFE0ED41}" sibTransId="{755D01DC-03AB-4D4B-BAD2-B3544C3EF5D2}"/>
    <dgm:cxn modelId="{272A8D11-F7C8-4586-9C95-74C5A8725BC8}" type="presOf" srcId="{476F20B8-7761-41E6-B0DB-353CE9885DEA}" destId="{FC8F369B-33C1-4CEE-893C-17A5BA08F0CC}" srcOrd="0" destOrd="0" presId="urn:microsoft.com/office/officeart/2005/8/layout/architecture"/>
    <dgm:cxn modelId="{7675E918-2309-4794-BA6B-8B428ABDC234}" type="presOf" srcId="{66F1C029-9637-45B4-971F-653D5C5E2F09}" destId="{2BAFF74E-864C-4CE9-AF41-47EF7A8B1416}" srcOrd="0" destOrd="0" presId="urn:microsoft.com/office/officeart/2005/8/layout/architecture"/>
    <dgm:cxn modelId="{B999EC1F-5829-429B-8C91-96942842C781}" srcId="{BF2041B4-36BF-4432-BF25-1F4D1545D09D}" destId="{BF89A042-0CDC-422D-A4F5-77B26ABE89E0}" srcOrd="0" destOrd="0" parTransId="{AFEF9F59-26E3-47B1-8787-90A5884230F0}" sibTransId="{12FC2CBA-2F0F-4A85-A7A2-C49EE8199931}"/>
    <dgm:cxn modelId="{A41F9D20-985A-440A-B7E7-95B16ACF748A}" type="presOf" srcId="{1ED9850C-E507-4B6C-9CCC-FFE87072AB39}" destId="{59690D5F-6DFA-4027-A2B4-8E528A7E0E4A}" srcOrd="0" destOrd="0" presId="urn:microsoft.com/office/officeart/2005/8/layout/architecture"/>
    <dgm:cxn modelId="{DE73AF35-72B5-4197-BCD3-7ADA831449BA}" type="presOf" srcId="{48BE3F84-A347-40CA-B3A4-B6B3FA0BBE1D}" destId="{CC58D3F6-92B8-4E36-B164-F27BFCE91D02}" srcOrd="0" destOrd="0" presId="urn:microsoft.com/office/officeart/2005/8/layout/architecture"/>
    <dgm:cxn modelId="{69CD6E3B-ECB9-4B2A-B64B-47B3520103D8}" type="presOf" srcId="{9D20709E-949F-464F-B3DC-46D71B6913AD}" destId="{140EB003-676B-4F63-B3B6-F3D0647866F7}" srcOrd="0" destOrd="0" presId="urn:microsoft.com/office/officeart/2005/8/layout/architecture"/>
    <dgm:cxn modelId="{EB6E903B-F161-4BB9-BEE5-D6FEAA9E1CDE}" srcId="{BF2041B4-36BF-4432-BF25-1F4D1545D09D}" destId="{1ED9850C-E507-4B6C-9CCC-FFE87072AB39}" srcOrd="1" destOrd="0" parTransId="{F2A216A2-AB87-45AE-850A-21A1C4B1DF17}" sibTransId="{A799D9BB-7DF0-4B57-8966-BA505DF8E2B6}"/>
    <dgm:cxn modelId="{C0BC304A-C98B-4697-8D81-AD4524489E5D}" type="presOf" srcId="{3E5C5214-36B2-4581-AC05-79D65053C08C}" destId="{1C13963C-B7F0-494D-86F4-FB4BDB380F22}" srcOrd="0" destOrd="0" presId="urn:microsoft.com/office/officeart/2005/8/layout/architecture"/>
    <dgm:cxn modelId="{A8ED774C-89F6-4447-9B07-DD671EC71F9E}" srcId="{3E5C5214-36B2-4581-AC05-79D65053C08C}" destId="{70032A23-1AFA-438C-B9B6-257A0E249893}" srcOrd="1" destOrd="0" parTransId="{D2716617-5D4E-4809-BACE-135E5AAE73DD}" sibTransId="{A144A32A-D043-4B17-A2C4-C905EE8CD705}"/>
    <dgm:cxn modelId="{9E7C5F4F-1DF9-424D-A970-DECAD7207E7C}" type="presOf" srcId="{54037EE8-90D4-4AD1-8326-3B41BFA3DB64}" destId="{DF960AC5-A61C-4C7D-8735-AA995CEDC5B3}" srcOrd="0" destOrd="0" presId="urn:microsoft.com/office/officeart/2005/8/layout/architecture"/>
    <dgm:cxn modelId="{74DE9372-EDF2-4F46-9EE0-04D8D1C6B535}" srcId="{9D20709E-949F-464F-B3DC-46D71B6913AD}" destId="{039135D3-B442-4427-A187-AF38F8FDE088}" srcOrd="2" destOrd="0" parTransId="{C1104008-5ACD-470C-999E-BE61FD6EF6FA}" sibTransId="{13DD548C-F08C-4876-BC58-CABA88FBD431}"/>
    <dgm:cxn modelId="{C9E10981-8FF0-4898-AEB9-06E2F54F07E1}" srcId="{9D20709E-949F-464F-B3DC-46D71B6913AD}" destId="{BF2041B4-36BF-4432-BF25-1F4D1545D09D}" srcOrd="1" destOrd="0" parTransId="{A7FB2628-F67D-40D0-8746-7F890794BFEB}" sibTransId="{18ED3D18-A48E-4174-9C5C-426767919F53}"/>
    <dgm:cxn modelId="{110A6493-4045-49FA-A513-270A472E96AF}" srcId="{48BE3F84-A347-40CA-B3A4-B6B3FA0BBE1D}" destId="{66F1C029-9637-45B4-971F-653D5C5E2F09}" srcOrd="3" destOrd="0" parTransId="{825F760A-57F7-4A0F-BC3A-972FE8BB3950}" sibTransId="{860F4070-1C10-4B2E-B769-7CD9AA619BE3}"/>
    <dgm:cxn modelId="{1F4C59A9-DA60-401F-8E0F-9A4B3E206625}" srcId="{3E5C5214-36B2-4581-AC05-79D65053C08C}" destId="{A526E695-7AAC-4DDC-9F09-E92B49B66B38}" srcOrd="0" destOrd="0" parTransId="{51029B46-8547-45F3-8037-1FF5E8DB7559}" sibTransId="{CDBCE4C3-7B8F-4979-B276-18DE0222A901}"/>
    <dgm:cxn modelId="{038E58B2-A1E5-45DE-A544-36C17DBA2E24}" srcId="{9D20709E-949F-464F-B3DC-46D71B6913AD}" destId="{54037EE8-90D4-4AD1-8326-3B41BFA3DB64}" srcOrd="3" destOrd="0" parTransId="{DD5E62ED-8AA9-4D38-8DF6-3F1304FE7D47}" sibTransId="{2ACD36E8-847B-4905-A60E-804910139FC0}"/>
    <dgm:cxn modelId="{444D50B6-A02F-4C97-9607-C120D0F806B3}" type="presOf" srcId="{A526E695-7AAC-4DDC-9F09-E92B49B66B38}" destId="{7B1CAF6D-032B-4122-AB5C-4462D6D317B3}" srcOrd="0" destOrd="0" presId="urn:microsoft.com/office/officeart/2005/8/layout/architecture"/>
    <dgm:cxn modelId="{002713C0-0FCC-4119-B389-DC27624393C5}" srcId="{48BE3F84-A347-40CA-B3A4-B6B3FA0BBE1D}" destId="{0C0EA073-E65A-4C26-A036-C678ED9758A3}" srcOrd="2" destOrd="0" parTransId="{F435CD40-559C-44DE-A1B8-E33BA94E7656}" sibTransId="{B669540A-6678-4FE1-A4AE-05787B90818E}"/>
    <dgm:cxn modelId="{F93CDDD3-CE80-49B7-9A42-CDA38C7D194A}" type="presOf" srcId="{0C0EA073-E65A-4C26-A036-C678ED9758A3}" destId="{0B91E70D-87F4-4FDE-9B6C-48623E8411FF}" srcOrd="0" destOrd="0" presId="urn:microsoft.com/office/officeart/2005/8/layout/architecture"/>
    <dgm:cxn modelId="{14FB7CDA-D15B-4B09-9C5E-C20494728B48}" type="presOf" srcId="{039135D3-B442-4427-A187-AF38F8FDE088}" destId="{4B0E7583-14EB-40A3-9965-7E9291660EC1}" srcOrd="0" destOrd="0" presId="urn:microsoft.com/office/officeart/2005/8/layout/architecture"/>
    <dgm:cxn modelId="{BDB1D4E5-D095-4DD2-9680-0A1958BCD58D}" srcId="{9D20709E-949F-464F-B3DC-46D71B6913AD}" destId="{3E5C5214-36B2-4581-AC05-79D65053C08C}" srcOrd="0" destOrd="0" parTransId="{886BFAA2-E283-45C8-A38C-1C8A21F39B33}" sibTransId="{0B25C2F3-31E4-443C-A2FB-F32AD0AEDC29}"/>
    <dgm:cxn modelId="{2B427EE7-D738-4935-ACD9-0012A149200F}" type="presOf" srcId="{77F5CAF5-C038-4AEA-B96C-8819FB68C1B3}" destId="{6EB2AE54-2689-43EA-9630-E700CF113518}" srcOrd="0" destOrd="0" presId="urn:microsoft.com/office/officeart/2005/8/layout/architecture"/>
    <dgm:cxn modelId="{E452E3E8-C439-4208-812E-A3B712CA0EBA}" type="presOf" srcId="{BF89A042-0CDC-422D-A4F5-77B26ABE89E0}" destId="{92A14D06-0CF3-476B-B568-3520DFADCB04}" srcOrd="0" destOrd="0" presId="urn:microsoft.com/office/officeart/2005/8/layout/architecture"/>
    <dgm:cxn modelId="{A9E7AFEB-3258-4FCD-82BE-922ACFA711B0}" srcId="{48BE3F84-A347-40CA-B3A4-B6B3FA0BBE1D}" destId="{77F5CAF5-C038-4AEA-B96C-8819FB68C1B3}" srcOrd="1" destOrd="0" parTransId="{91A77D19-B74A-4008-8A2B-637D50AF5B70}" sibTransId="{FC9DEBD7-9AA6-4956-AF50-66490C347A13}"/>
    <dgm:cxn modelId="{2F63C0F6-C826-4D43-9D27-E612BC8947CB}" srcId="{3E5C5214-36B2-4581-AC05-79D65053C08C}" destId="{476F20B8-7761-41E6-B0DB-353CE9885DEA}" srcOrd="2" destOrd="0" parTransId="{656369B2-48D3-43C0-BD3A-C63C0A32121B}" sibTransId="{BB75B643-FF4B-4809-9B93-B9FEF025CC3B}"/>
    <dgm:cxn modelId="{E32C545B-BA4B-4170-B610-60C6C3F4845B}" type="presParOf" srcId="{CC58D3F6-92B8-4E36-B164-F27BFCE91D02}" destId="{917E7974-A18D-4F2F-8051-26AF7D23524D}" srcOrd="0" destOrd="0" presId="urn:microsoft.com/office/officeart/2005/8/layout/architecture"/>
    <dgm:cxn modelId="{0FB823D2-14BD-4864-B014-0E236E21E2F8}" type="presParOf" srcId="{917E7974-A18D-4F2F-8051-26AF7D23524D}" destId="{140EB003-676B-4F63-B3B6-F3D0647866F7}" srcOrd="0" destOrd="0" presId="urn:microsoft.com/office/officeart/2005/8/layout/architecture"/>
    <dgm:cxn modelId="{513C72F4-2DBB-4EE6-8F80-937A567D11D1}" type="presParOf" srcId="{917E7974-A18D-4F2F-8051-26AF7D23524D}" destId="{EE5A0AFD-8934-447A-9E45-DB53159945C2}" srcOrd="1" destOrd="0" presId="urn:microsoft.com/office/officeart/2005/8/layout/architecture"/>
    <dgm:cxn modelId="{B603A900-DAA6-43ED-A9EE-51DE2BCFB52A}" type="presParOf" srcId="{917E7974-A18D-4F2F-8051-26AF7D23524D}" destId="{A35778E1-1F16-432C-B1D7-A9AA1CB9CB21}" srcOrd="2" destOrd="0" presId="urn:microsoft.com/office/officeart/2005/8/layout/architecture"/>
    <dgm:cxn modelId="{1FC966DE-D91A-4389-A08D-52C1F4FE607E}" type="presParOf" srcId="{A35778E1-1F16-432C-B1D7-A9AA1CB9CB21}" destId="{2279568D-ADBC-4795-90E0-E7E4E28DED52}" srcOrd="0" destOrd="0" presId="urn:microsoft.com/office/officeart/2005/8/layout/architecture"/>
    <dgm:cxn modelId="{28F82454-F748-4137-AC90-1B0D62218D06}" type="presParOf" srcId="{2279568D-ADBC-4795-90E0-E7E4E28DED52}" destId="{1C13963C-B7F0-494D-86F4-FB4BDB380F22}" srcOrd="0" destOrd="0" presId="urn:microsoft.com/office/officeart/2005/8/layout/architecture"/>
    <dgm:cxn modelId="{66411563-11DE-43D3-B817-C94636473C01}" type="presParOf" srcId="{2279568D-ADBC-4795-90E0-E7E4E28DED52}" destId="{CD4E7E4C-D5AF-44B4-B96C-26D9D9614163}" srcOrd="1" destOrd="0" presId="urn:microsoft.com/office/officeart/2005/8/layout/architecture"/>
    <dgm:cxn modelId="{9242C6B1-7A2E-4A24-8AD6-2BE26D8E0EA2}" type="presParOf" srcId="{2279568D-ADBC-4795-90E0-E7E4E28DED52}" destId="{99A3D8E1-2E92-4975-B205-054A84535B58}" srcOrd="2" destOrd="0" presId="urn:microsoft.com/office/officeart/2005/8/layout/architecture"/>
    <dgm:cxn modelId="{36018390-47E6-42AB-A808-9422C9A05BB2}" type="presParOf" srcId="{99A3D8E1-2E92-4975-B205-054A84535B58}" destId="{E04BAD16-4F2C-49B0-9F85-0A054690325E}" srcOrd="0" destOrd="0" presId="urn:microsoft.com/office/officeart/2005/8/layout/architecture"/>
    <dgm:cxn modelId="{BB26434F-997F-4489-8FA3-56F05A230EA1}" type="presParOf" srcId="{E04BAD16-4F2C-49B0-9F85-0A054690325E}" destId="{7B1CAF6D-032B-4122-AB5C-4462D6D317B3}" srcOrd="0" destOrd="0" presId="urn:microsoft.com/office/officeart/2005/8/layout/architecture"/>
    <dgm:cxn modelId="{B650BD49-A55A-4065-B9B9-DC51FC509DA2}" type="presParOf" srcId="{E04BAD16-4F2C-49B0-9F85-0A054690325E}" destId="{6A5222D8-FC2B-4012-BA6F-D39D5F38A8B6}" srcOrd="1" destOrd="0" presId="urn:microsoft.com/office/officeart/2005/8/layout/architecture"/>
    <dgm:cxn modelId="{D931757F-2067-443C-BFA0-67CDF0AA3A7B}" type="presParOf" srcId="{99A3D8E1-2E92-4975-B205-054A84535B58}" destId="{F6659BAD-B518-403F-9812-4490E6DBB6C9}" srcOrd="1" destOrd="0" presId="urn:microsoft.com/office/officeart/2005/8/layout/architecture"/>
    <dgm:cxn modelId="{E806EA68-6F96-43B3-9A0F-1A5AA351C2D3}" type="presParOf" srcId="{99A3D8E1-2E92-4975-B205-054A84535B58}" destId="{52460C10-9449-4C00-B7B4-CD85F7AA486B}" srcOrd="2" destOrd="0" presId="urn:microsoft.com/office/officeart/2005/8/layout/architecture"/>
    <dgm:cxn modelId="{7D1B8731-521A-4961-981A-71554D2B724A}" type="presParOf" srcId="{52460C10-9449-4C00-B7B4-CD85F7AA486B}" destId="{DB6DAAC3-28C3-4873-A0D8-1B63B4D47C1F}" srcOrd="0" destOrd="0" presId="urn:microsoft.com/office/officeart/2005/8/layout/architecture"/>
    <dgm:cxn modelId="{6E6D3277-E145-46CD-9649-8DA291EFC195}" type="presParOf" srcId="{52460C10-9449-4C00-B7B4-CD85F7AA486B}" destId="{F1E6BD12-B962-48CB-A86B-F57EE0BC7F9A}" srcOrd="1" destOrd="0" presId="urn:microsoft.com/office/officeart/2005/8/layout/architecture"/>
    <dgm:cxn modelId="{681E172C-FC44-4D1F-9C4B-E4A02C2B5014}" type="presParOf" srcId="{99A3D8E1-2E92-4975-B205-054A84535B58}" destId="{E59F9786-BC85-4392-AE2B-67759AB2AF39}" srcOrd="3" destOrd="0" presId="urn:microsoft.com/office/officeart/2005/8/layout/architecture"/>
    <dgm:cxn modelId="{73B717F7-E26E-434A-9421-88BFBA94CFF6}" type="presParOf" srcId="{99A3D8E1-2E92-4975-B205-054A84535B58}" destId="{4F73DDD6-5C67-4C68-A5F0-66FFB6C44B83}" srcOrd="4" destOrd="0" presId="urn:microsoft.com/office/officeart/2005/8/layout/architecture"/>
    <dgm:cxn modelId="{147F1CE6-2EC6-4FB4-AF36-2F040C7D2255}" type="presParOf" srcId="{4F73DDD6-5C67-4C68-A5F0-66FFB6C44B83}" destId="{FC8F369B-33C1-4CEE-893C-17A5BA08F0CC}" srcOrd="0" destOrd="0" presId="urn:microsoft.com/office/officeart/2005/8/layout/architecture"/>
    <dgm:cxn modelId="{73DEB0CE-1951-46A3-9AEA-6AB75F15F34A}" type="presParOf" srcId="{4F73DDD6-5C67-4C68-A5F0-66FFB6C44B83}" destId="{30862FA0-9738-4C17-86AD-8592AD229716}" srcOrd="1" destOrd="0" presId="urn:microsoft.com/office/officeart/2005/8/layout/architecture"/>
    <dgm:cxn modelId="{6FB0D567-61AC-4296-AE81-67E8B17F0EF7}" type="presParOf" srcId="{A35778E1-1F16-432C-B1D7-A9AA1CB9CB21}" destId="{D2E5EC9C-FDF0-4A15-9BD0-9E47FB7C82DB}" srcOrd="1" destOrd="0" presId="urn:microsoft.com/office/officeart/2005/8/layout/architecture"/>
    <dgm:cxn modelId="{78B07CE2-0767-40BB-897E-07A28AF3C862}" type="presParOf" srcId="{A35778E1-1F16-432C-B1D7-A9AA1CB9CB21}" destId="{21BFC340-CD25-46C1-890E-464818BC4A07}" srcOrd="2" destOrd="0" presId="urn:microsoft.com/office/officeart/2005/8/layout/architecture"/>
    <dgm:cxn modelId="{D199A624-E88E-46DB-9A6D-182C202FBE05}" type="presParOf" srcId="{21BFC340-CD25-46C1-890E-464818BC4A07}" destId="{2E860043-CC34-4CA3-9FD6-CF1939F12A9A}" srcOrd="0" destOrd="0" presId="urn:microsoft.com/office/officeart/2005/8/layout/architecture"/>
    <dgm:cxn modelId="{A65D1E95-5247-44C0-921E-D66D0A4092C2}" type="presParOf" srcId="{21BFC340-CD25-46C1-890E-464818BC4A07}" destId="{91D331DB-64C3-4A20-94D0-C339F13F4BFF}" srcOrd="1" destOrd="0" presId="urn:microsoft.com/office/officeart/2005/8/layout/architecture"/>
    <dgm:cxn modelId="{A815E6B1-FA93-4E8A-B06E-01191E7D154E}" type="presParOf" srcId="{21BFC340-CD25-46C1-890E-464818BC4A07}" destId="{E3164EDF-796C-4A8C-BFE8-6C205C3441B7}" srcOrd="2" destOrd="0" presId="urn:microsoft.com/office/officeart/2005/8/layout/architecture"/>
    <dgm:cxn modelId="{0623311D-99DE-44C0-98B1-290AF83385F9}" type="presParOf" srcId="{E3164EDF-796C-4A8C-BFE8-6C205C3441B7}" destId="{B7B679E8-6A25-418E-AD52-E6796AAEE63E}" srcOrd="0" destOrd="0" presId="urn:microsoft.com/office/officeart/2005/8/layout/architecture"/>
    <dgm:cxn modelId="{DC962EA0-4B02-4A13-89A6-ACBFD26D7EF0}" type="presParOf" srcId="{B7B679E8-6A25-418E-AD52-E6796AAEE63E}" destId="{92A14D06-0CF3-476B-B568-3520DFADCB04}" srcOrd="0" destOrd="0" presId="urn:microsoft.com/office/officeart/2005/8/layout/architecture"/>
    <dgm:cxn modelId="{23ECB8F9-AEFE-49E0-9DBD-F8710B662330}" type="presParOf" srcId="{B7B679E8-6A25-418E-AD52-E6796AAEE63E}" destId="{6A1C4378-C1A0-4358-8C64-2E86AFE1F3CC}" srcOrd="1" destOrd="0" presId="urn:microsoft.com/office/officeart/2005/8/layout/architecture"/>
    <dgm:cxn modelId="{E360F5E0-AC1E-4E67-AB86-337C5B45F66C}" type="presParOf" srcId="{E3164EDF-796C-4A8C-BFE8-6C205C3441B7}" destId="{165F6FD1-1CD7-45D1-ACAB-77167D7E6758}" srcOrd="1" destOrd="0" presId="urn:microsoft.com/office/officeart/2005/8/layout/architecture"/>
    <dgm:cxn modelId="{AD51C080-86F1-480F-91AB-95A5D511D22E}" type="presParOf" srcId="{E3164EDF-796C-4A8C-BFE8-6C205C3441B7}" destId="{86924623-6D24-468E-8360-56D5732BA4B0}" srcOrd="2" destOrd="0" presId="urn:microsoft.com/office/officeart/2005/8/layout/architecture"/>
    <dgm:cxn modelId="{87C16932-7847-43BD-9337-274541368212}" type="presParOf" srcId="{86924623-6D24-468E-8360-56D5732BA4B0}" destId="{59690D5F-6DFA-4027-A2B4-8E528A7E0E4A}" srcOrd="0" destOrd="0" presId="urn:microsoft.com/office/officeart/2005/8/layout/architecture"/>
    <dgm:cxn modelId="{B59476FB-ED4B-4778-AD3B-C7C2EC5BDA9F}" type="presParOf" srcId="{86924623-6D24-468E-8360-56D5732BA4B0}" destId="{4AF7A6FC-8A69-40D8-885B-4CBC960482B0}" srcOrd="1" destOrd="0" presId="urn:microsoft.com/office/officeart/2005/8/layout/architecture"/>
    <dgm:cxn modelId="{F8454B2E-8BB7-4DCE-8F2A-06DFC01E3516}" type="presParOf" srcId="{A35778E1-1F16-432C-B1D7-A9AA1CB9CB21}" destId="{3FAAB3A2-9AB2-45AE-8A42-5FF5D3DE1D11}" srcOrd="3" destOrd="0" presId="urn:microsoft.com/office/officeart/2005/8/layout/architecture"/>
    <dgm:cxn modelId="{C7F6A958-198A-440D-89D7-E891A3FD5079}" type="presParOf" srcId="{A35778E1-1F16-432C-B1D7-A9AA1CB9CB21}" destId="{0E16713C-DDD3-4EFA-ACB3-0C7F0C342C93}" srcOrd="4" destOrd="0" presId="urn:microsoft.com/office/officeart/2005/8/layout/architecture"/>
    <dgm:cxn modelId="{D638FEB9-E3C6-4E05-BE0B-3A4DA10D7E8D}" type="presParOf" srcId="{0E16713C-DDD3-4EFA-ACB3-0C7F0C342C93}" destId="{4B0E7583-14EB-40A3-9965-7E9291660EC1}" srcOrd="0" destOrd="0" presId="urn:microsoft.com/office/officeart/2005/8/layout/architecture"/>
    <dgm:cxn modelId="{E02D373B-1E77-4ABE-90BD-2B450B47552D}" type="presParOf" srcId="{0E16713C-DDD3-4EFA-ACB3-0C7F0C342C93}" destId="{35218A91-F2DD-4EF1-AB35-AA75DDD846E0}" srcOrd="1" destOrd="0" presId="urn:microsoft.com/office/officeart/2005/8/layout/architecture"/>
    <dgm:cxn modelId="{E6E72DBA-3C92-4FAB-AE40-F1ACCC1313F4}" type="presParOf" srcId="{A35778E1-1F16-432C-B1D7-A9AA1CB9CB21}" destId="{E624297C-D0BC-4962-9673-41FF2F049832}" srcOrd="5" destOrd="0" presId="urn:microsoft.com/office/officeart/2005/8/layout/architecture"/>
    <dgm:cxn modelId="{A35AEA28-5B34-4048-91E7-8AFE916459CD}" type="presParOf" srcId="{A35778E1-1F16-432C-B1D7-A9AA1CB9CB21}" destId="{80CFA0E5-85ED-4BA6-BE10-FC9192AFB43C}" srcOrd="6" destOrd="0" presId="urn:microsoft.com/office/officeart/2005/8/layout/architecture"/>
    <dgm:cxn modelId="{0FA99ED1-EB25-4765-B938-8CD82A9BE586}" type="presParOf" srcId="{80CFA0E5-85ED-4BA6-BE10-FC9192AFB43C}" destId="{DF960AC5-A61C-4C7D-8735-AA995CEDC5B3}" srcOrd="0" destOrd="0" presId="urn:microsoft.com/office/officeart/2005/8/layout/architecture"/>
    <dgm:cxn modelId="{56CB8DB8-506C-4A93-802B-D5A849381466}" type="presParOf" srcId="{80CFA0E5-85ED-4BA6-BE10-FC9192AFB43C}" destId="{F2A8BCF5-38B0-45D9-9BCE-5D0E9E505FB0}" srcOrd="1" destOrd="0" presId="urn:microsoft.com/office/officeart/2005/8/layout/architecture"/>
    <dgm:cxn modelId="{FBC0499F-FA23-46B5-9FE6-2EE9AFA8A8BC}" type="presParOf" srcId="{CC58D3F6-92B8-4E36-B164-F27BFCE91D02}" destId="{25DD7C8D-787C-4DB3-B2FB-028035654308}" srcOrd="1" destOrd="0" presId="urn:microsoft.com/office/officeart/2005/8/layout/architecture"/>
    <dgm:cxn modelId="{38549F29-38BC-49A3-8535-9371CA343A13}" type="presParOf" srcId="{CC58D3F6-92B8-4E36-B164-F27BFCE91D02}" destId="{1D01E8FA-2682-4A1C-8A87-725B59BA4A5E}" srcOrd="2" destOrd="0" presId="urn:microsoft.com/office/officeart/2005/8/layout/architecture"/>
    <dgm:cxn modelId="{38489300-DCC4-4757-9F94-09C008D92BE8}" type="presParOf" srcId="{1D01E8FA-2682-4A1C-8A87-725B59BA4A5E}" destId="{6EB2AE54-2689-43EA-9630-E700CF113518}" srcOrd="0" destOrd="0" presId="urn:microsoft.com/office/officeart/2005/8/layout/architecture"/>
    <dgm:cxn modelId="{B86AC39D-2D16-4028-A7E5-C62F58CBCB77}" type="presParOf" srcId="{1D01E8FA-2682-4A1C-8A87-725B59BA4A5E}" destId="{F7090985-BF8E-4976-A6DA-E945EA0E4ADB}" srcOrd="1" destOrd="0" presId="urn:microsoft.com/office/officeart/2005/8/layout/architecture"/>
    <dgm:cxn modelId="{6E7FDC0B-2504-4608-9E83-F67541F88786}" type="presParOf" srcId="{CC58D3F6-92B8-4E36-B164-F27BFCE91D02}" destId="{7C6D1177-B96D-407D-8C89-2610F9F7A58C}" srcOrd="3" destOrd="0" presId="urn:microsoft.com/office/officeart/2005/8/layout/architecture"/>
    <dgm:cxn modelId="{1A68458E-2AEF-432D-A011-DDA912FC2A49}" type="presParOf" srcId="{CC58D3F6-92B8-4E36-B164-F27BFCE91D02}" destId="{ADC6CAB0-D247-42F0-AFF4-893456288896}" srcOrd="4" destOrd="0" presId="urn:microsoft.com/office/officeart/2005/8/layout/architecture"/>
    <dgm:cxn modelId="{3AA85509-033B-4EA9-BB56-9D400591A770}" type="presParOf" srcId="{ADC6CAB0-D247-42F0-AFF4-893456288896}" destId="{0B91E70D-87F4-4FDE-9B6C-48623E8411FF}" srcOrd="0" destOrd="0" presId="urn:microsoft.com/office/officeart/2005/8/layout/architecture"/>
    <dgm:cxn modelId="{D3B51E57-EDED-4552-A23D-39C6B31927B6}" type="presParOf" srcId="{ADC6CAB0-D247-42F0-AFF4-893456288896}" destId="{6C83E488-38C2-4BE0-BCA7-FC12FAACA3EA}" srcOrd="1" destOrd="0" presId="urn:microsoft.com/office/officeart/2005/8/layout/architecture"/>
    <dgm:cxn modelId="{C05F068B-DB34-4342-9B3E-2B23591679B9}" type="presParOf" srcId="{CC58D3F6-92B8-4E36-B164-F27BFCE91D02}" destId="{D6E2A6D4-5774-4FD8-93A6-226EDC8D0B19}" srcOrd="5" destOrd="0" presId="urn:microsoft.com/office/officeart/2005/8/layout/architecture"/>
    <dgm:cxn modelId="{822AFF8E-7355-4D84-8033-EC81EAECFADF}" type="presParOf" srcId="{CC58D3F6-92B8-4E36-B164-F27BFCE91D02}" destId="{7EBD7662-6592-4F0C-8518-0BF0CDA0C486}" srcOrd="6" destOrd="0" presId="urn:microsoft.com/office/officeart/2005/8/layout/architecture"/>
    <dgm:cxn modelId="{FBE4D3D6-AC62-4389-A76C-CDC100579DC4}" type="presParOf" srcId="{7EBD7662-6592-4F0C-8518-0BF0CDA0C486}" destId="{2BAFF74E-864C-4CE9-AF41-47EF7A8B1416}" srcOrd="0" destOrd="0" presId="urn:microsoft.com/office/officeart/2005/8/layout/architecture"/>
    <dgm:cxn modelId="{9B7385C5-4EA1-42B2-9EEE-4666D71D8B73}" type="presParOf" srcId="{7EBD7662-6592-4F0C-8518-0BF0CDA0C486}" destId="{AA70CFA2-45E2-43B0-9547-CA78EC49E626}" srcOrd="1" destOrd="0" presId="urn:microsoft.com/office/officeart/2005/8/layout/archite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EB003-676B-4F63-B3B6-F3D0647866F7}">
      <dsp:nvSpPr>
        <dsp:cNvPr id="0" name=""/>
        <dsp:cNvSpPr/>
      </dsp:nvSpPr>
      <dsp:spPr>
        <a:xfrm>
          <a:off x="6261" y="3861417"/>
          <a:ext cx="7590700" cy="1740739"/>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Feeling like you don’t have enough time to write/tight deadlines</a:t>
          </a:r>
        </a:p>
      </dsp:txBody>
      <dsp:txXfrm>
        <a:off x="57246" y="3912402"/>
        <a:ext cx="7488730" cy="1638769"/>
      </dsp:txXfrm>
    </dsp:sp>
    <dsp:sp modelId="{1C13963C-B7F0-494D-86F4-FB4BDB380F22}">
      <dsp:nvSpPr>
        <dsp:cNvPr id="0" name=""/>
        <dsp:cNvSpPr/>
      </dsp:nvSpPr>
      <dsp:spPr>
        <a:xfrm>
          <a:off x="13670" y="1932329"/>
          <a:ext cx="2787148" cy="1740739"/>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Working in an environment that isn’t conducive to writing</a:t>
          </a:r>
        </a:p>
      </dsp:txBody>
      <dsp:txXfrm>
        <a:off x="64655" y="1983314"/>
        <a:ext cx="2685178" cy="1638769"/>
      </dsp:txXfrm>
    </dsp:sp>
    <dsp:sp modelId="{7B1CAF6D-032B-4122-AB5C-4462D6D317B3}">
      <dsp:nvSpPr>
        <dsp:cNvPr id="0" name=""/>
        <dsp:cNvSpPr/>
      </dsp:nvSpPr>
      <dsp:spPr>
        <a:xfrm>
          <a:off x="13670" y="3242"/>
          <a:ext cx="879608" cy="174073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Having “writing rules”</a:t>
          </a:r>
        </a:p>
      </dsp:txBody>
      <dsp:txXfrm>
        <a:off x="39433" y="29005"/>
        <a:ext cx="828082" cy="1689213"/>
      </dsp:txXfrm>
    </dsp:sp>
    <dsp:sp modelId="{DB6DAAC3-28C3-4873-A0D8-1B63B4D47C1F}">
      <dsp:nvSpPr>
        <dsp:cNvPr id="0" name=""/>
        <dsp:cNvSpPr/>
      </dsp:nvSpPr>
      <dsp:spPr>
        <a:xfrm>
          <a:off x="908048" y="3242"/>
          <a:ext cx="986135" cy="174073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Not knowing your writerly self and what works for you</a:t>
          </a:r>
        </a:p>
      </dsp:txBody>
      <dsp:txXfrm>
        <a:off x="936931" y="32125"/>
        <a:ext cx="928369" cy="1682973"/>
      </dsp:txXfrm>
    </dsp:sp>
    <dsp:sp modelId="{FC8F369B-33C1-4CEE-893C-17A5BA08F0CC}">
      <dsp:nvSpPr>
        <dsp:cNvPr id="0" name=""/>
        <dsp:cNvSpPr/>
      </dsp:nvSpPr>
      <dsp:spPr>
        <a:xfrm>
          <a:off x="1908953" y="3242"/>
          <a:ext cx="891866" cy="174073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Negative self-talk/future tripping</a:t>
          </a:r>
        </a:p>
      </dsp:txBody>
      <dsp:txXfrm>
        <a:off x="1935075" y="29364"/>
        <a:ext cx="839622" cy="1688495"/>
      </dsp:txXfrm>
    </dsp:sp>
    <dsp:sp modelId="{2E860043-CC34-4CA3-9FD6-CF1939F12A9A}">
      <dsp:nvSpPr>
        <dsp:cNvPr id="0" name=""/>
        <dsp:cNvSpPr/>
      </dsp:nvSpPr>
      <dsp:spPr>
        <a:xfrm>
          <a:off x="2830357" y="1932329"/>
          <a:ext cx="2415435" cy="1740739"/>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Not knowing where to start/what to write about</a:t>
          </a:r>
        </a:p>
      </dsp:txBody>
      <dsp:txXfrm>
        <a:off x="2881342" y="1983314"/>
        <a:ext cx="2313465" cy="1638769"/>
      </dsp:txXfrm>
    </dsp:sp>
    <dsp:sp modelId="{92A14D06-0CF3-476B-B568-3520DFADCB04}">
      <dsp:nvSpPr>
        <dsp:cNvPr id="0" name=""/>
        <dsp:cNvSpPr/>
      </dsp:nvSpPr>
      <dsp:spPr>
        <a:xfrm>
          <a:off x="2830357" y="3242"/>
          <a:ext cx="1247988" cy="174073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Recalling negative writing/feedback experiences</a:t>
          </a:r>
        </a:p>
      </dsp:txBody>
      <dsp:txXfrm>
        <a:off x="2866909" y="39794"/>
        <a:ext cx="1174884" cy="1667635"/>
      </dsp:txXfrm>
    </dsp:sp>
    <dsp:sp modelId="{59690D5F-6DFA-4027-A2B4-8E528A7E0E4A}">
      <dsp:nvSpPr>
        <dsp:cNvPr id="0" name=""/>
        <dsp:cNvSpPr/>
      </dsp:nvSpPr>
      <dsp:spPr>
        <a:xfrm>
          <a:off x="4093115" y="3242"/>
          <a:ext cx="1152678" cy="174073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Not knowing how to respond to feedback/hesitancy to revise</a:t>
          </a:r>
        </a:p>
      </dsp:txBody>
      <dsp:txXfrm>
        <a:off x="4126876" y="37003"/>
        <a:ext cx="1085156" cy="1673217"/>
      </dsp:txXfrm>
    </dsp:sp>
    <dsp:sp modelId="{4B0E7583-14EB-40A3-9965-7E9291660EC1}">
      <dsp:nvSpPr>
        <dsp:cNvPr id="0" name=""/>
        <dsp:cNvSpPr/>
      </dsp:nvSpPr>
      <dsp:spPr>
        <a:xfrm>
          <a:off x="5275331" y="1932329"/>
          <a:ext cx="987700" cy="1740739"/>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Unfamiliar with the genre </a:t>
          </a:r>
        </a:p>
      </dsp:txBody>
      <dsp:txXfrm>
        <a:off x="5304260" y="1961258"/>
        <a:ext cx="929842" cy="1682881"/>
      </dsp:txXfrm>
    </dsp:sp>
    <dsp:sp modelId="{DF960AC5-A61C-4C7D-8735-AA995CEDC5B3}">
      <dsp:nvSpPr>
        <dsp:cNvPr id="0" name=""/>
        <dsp:cNvSpPr/>
      </dsp:nvSpPr>
      <dsp:spPr>
        <a:xfrm>
          <a:off x="6292570" y="1932329"/>
          <a:ext cx="1296982" cy="1740739"/>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Not understanding the reading/concept</a:t>
          </a:r>
        </a:p>
      </dsp:txBody>
      <dsp:txXfrm>
        <a:off x="6330557" y="1970316"/>
        <a:ext cx="1221008" cy="1664765"/>
      </dsp:txXfrm>
    </dsp:sp>
    <dsp:sp modelId="{6EB2AE54-2689-43EA-9630-E700CF113518}">
      <dsp:nvSpPr>
        <dsp:cNvPr id="0" name=""/>
        <dsp:cNvSpPr/>
      </dsp:nvSpPr>
      <dsp:spPr>
        <a:xfrm>
          <a:off x="7656096" y="3861417"/>
          <a:ext cx="1018206" cy="1740739"/>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Having too much time to write/distant deadlines</a:t>
          </a:r>
        </a:p>
      </dsp:txBody>
      <dsp:txXfrm>
        <a:off x="7685918" y="3891239"/>
        <a:ext cx="958562" cy="1681095"/>
      </dsp:txXfrm>
    </dsp:sp>
    <dsp:sp modelId="{0B91E70D-87F4-4FDE-9B6C-48623E8411FF}">
      <dsp:nvSpPr>
        <dsp:cNvPr id="0" name=""/>
        <dsp:cNvSpPr/>
      </dsp:nvSpPr>
      <dsp:spPr>
        <a:xfrm>
          <a:off x="8733436" y="3861417"/>
          <a:ext cx="801638" cy="1740739"/>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Perfectionism paralysis</a:t>
          </a:r>
        </a:p>
      </dsp:txBody>
      <dsp:txXfrm>
        <a:off x="8756915" y="3884896"/>
        <a:ext cx="754680" cy="1693781"/>
      </dsp:txXfrm>
    </dsp:sp>
    <dsp:sp modelId="{2BAFF74E-864C-4CE9-AF41-47EF7A8B1416}">
      <dsp:nvSpPr>
        <dsp:cNvPr id="0" name=""/>
        <dsp:cNvSpPr/>
      </dsp:nvSpPr>
      <dsp:spPr>
        <a:xfrm>
          <a:off x="9594209" y="3861417"/>
          <a:ext cx="1229962" cy="1740739"/>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Loss of momentum/flow/interest in project</a:t>
          </a:r>
        </a:p>
      </dsp:txBody>
      <dsp:txXfrm>
        <a:off x="9630233" y="3897441"/>
        <a:ext cx="1157914" cy="1668691"/>
      </dsp:txXfrm>
    </dsp:sp>
  </dsp:spTree>
</dsp:drawing>
</file>

<file path=ppt/diagrams/layout1.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7/20/2026</a:t>
            </a:fld>
            <a:endParaRPr lang="en-US" dirty="0"/>
          </a:p>
        </p:txBody>
      </p:sp>
      <p:sp>
        <p:nvSpPr>
          <p:cNvPr id="5" name="Footer Placeholder 4"/>
          <p:cNvSpPr>
            <a:spLocks noGrp="1"/>
          </p:cNvSpPr>
          <p:nvPr>
            <p:ph type="ftr" sz="quarter" idx="11"/>
          </p:nvPr>
        </p:nvSpPr>
        <p:spPr>
          <a:xfrm>
            <a:off x="1451579" y="329307"/>
            <a:ext cx="5626774" cy="309201"/>
          </a:xfrm>
        </p:spPr>
        <p:txBody>
          <a:bodyPr/>
          <a:lstStyle/>
          <a:p>
            <a:endParaRPr lang="en-US" dirty="0"/>
          </a:p>
        </p:txBody>
      </p:sp>
      <p:sp>
        <p:nvSpPr>
          <p:cNvPr id="6" name="Slide Number Placeholder 5"/>
          <p:cNvSpPr>
            <a:spLocks noGrp="1"/>
          </p:cNvSpPr>
          <p:nvPr>
            <p:ph type="sldNum" sz="quarter" idx="12"/>
          </p:nvPr>
        </p:nvSpPr>
        <p:spPr>
          <a:xfrm>
            <a:off x="476834" y="798973"/>
            <a:ext cx="811019" cy="503578"/>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en-US"/>
              <a:t>Click to edit Master title style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488794"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56025" y="2821491"/>
            <a:ext cx="4488794"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en-US"/>
              <a:t>Click icon to add picture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7/20/2026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7/20/2026</a:t>
            </a:fld>
            <a:endParaRPr lang="en-US" dirty="0"/>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cp.umes.edu/grad/graduate-writing-cente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Strategies for managing writer’s block</a:t>
            </a:r>
          </a:p>
        </p:txBody>
      </p:sp>
      <p:sp>
        <p:nvSpPr>
          <p:cNvPr id="3" name="Subtitle 2"/>
          <p:cNvSpPr>
            <a:spLocks noGrp="1"/>
          </p:cNvSpPr>
          <p:nvPr>
            <p:ph type="subTitle" idx="1"/>
          </p:nvPr>
        </p:nvSpPr>
        <p:spPr/>
        <p:txBody>
          <a:bodyPr/>
          <a:lstStyle/>
          <a:p>
            <a:r>
              <a:rPr lang="en-US" dirty="0"/>
              <a:t>Dr. Kelsie Endicott</a:t>
            </a:r>
          </a:p>
        </p:txBody>
      </p:sp>
    </p:spTree>
    <p:extLst>
      <p:ext uri="{BB962C8B-B14F-4D97-AF65-F5344CB8AC3E}">
        <p14:creationId xmlns:p14="http://schemas.microsoft.com/office/powerpoint/2010/main" val="2372901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37A3A-E486-DE60-8163-ABA189E65611}"/>
              </a:ext>
            </a:extLst>
          </p:cNvPr>
          <p:cNvSpPr>
            <a:spLocks noGrp="1"/>
          </p:cNvSpPr>
          <p:nvPr>
            <p:ph type="title"/>
          </p:nvPr>
        </p:nvSpPr>
        <p:spPr/>
        <p:txBody>
          <a:bodyPr/>
          <a:lstStyle/>
          <a:p>
            <a:r>
              <a:rPr lang="en-US" dirty="0"/>
              <a:t>“Writing rules”</a:t>
            </a:r>
          </a:p>
        </p:txBody>
      </p:sp>
      <p:sp>
        <p:nvSpPr>
          <p:cNvPr id="3" name="Content Placeholder 2">
            <a:extLst>
              <a:ext uri="{FF2B5EF4-FFF2-40B4-BE49-F238E27FC236}">
                <a16:creationId xmlns:a16="http://schemas.microsoft.com/office/drawing/2014/main" id="{6C1A1F44-8D6B-1E04-862E-53D6E8CAFD2D}"/>
              </a:ext>
            </a:extLst>
          </p:cNvPr>
          <p:cNvSpPr>
            <a:spLocks noGrp="1"/>
          </p:cNvSpPr>
          <p:nvPr>
            <p:ph idx="1"/>
          </p:nvPr>
        </p:nvSpPr>
        <p:spPr/>
        <p:txBody>
          <a:bodyPr>
            <a:normAutofit fontScale="92500" lnSpcReduction="20000"/>
          </a:bodyPr>
          <a:lstStyle/>
          <a:p>
            <a:r>
              <a:rPr lang="en-US" dirty="0"/>
              <a:t>If you struggle with self-imposed writing rules, break them (but maybe not all at once).</a:t>
            </a:r>
          </a:p>
          <a:p>
            <a:r>
              <a:rPr lang="en-US" dirty="0"/>
              <a:t>Questions you might ask yourself as your break your rules:</a:t>
            </a:r>
          </a:p>
          <a:p>
            <a:pPr lvl="1"/>
            <a:r>
              <a:rPr lang="en-US" dirty="0"/>
              <a:t>How did it feel to break them?</a:t>
            </a:r>
          </a:p>
          <a:p>
            <a:pPr lvl="1"/>
            <a:r>
              <a:rPr lang="en-US" dirty="0"/>
              <a:t>What was the effect of breaking the rules (personally and regarding the writing process and product)?</a:t>
            </a:r>
          </a:p>
          <a:p>
            <a:pPr lvl="1"/>
            <a:r>
              <a:rPr lang="en-US" dirty="0"/>
              <a:t>Is this something I’d like to continue doing or is there another “rule” I need to try breaking?</a:t>
            </a:r>
          </a:p>
          <a:p>
            <a:r>
              <a:rPr lang="en-US" dirty="0"/>
              <a:t>Recommended reading: Mike Rose’s “Rigid Rules, Inflexible Plans, and the Stifling of Language: A Cognitivist Analysis of Writer’s Block”</a:t>
            </a:r>
          </a:p>
          <a:p>
            <a:endParaRPr lang="en-US" dirty="0"/>
          </a:p>
        </p:txBody>
      </p:sp>
    </p:spTree>
    <p:extLst>
      <p:ext uri="{BB962C8B-B14F-4D97-AF65-F5344CB8AC3E}">
        <p14:creationId xmlns:p14="http://schemas.microsoft.com/office/powerpoint/2010/main" val="87432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 environment</a:t>
            </a:r>
          </a:p>
        </p:txBody>
      </p:sp>
      <p:sp>
        <p:nvSpPr>
          <p:cNvPr id="3" name="Content Placeholder 2"/>
          <p:cNvSpPr>
            <a:spLocks noGrp="1"/>
          </p:cNvSpPr>
          <p:nvPr>
            <p:ph idx="1"/>
          </p:nvPr>
        </p:nvSpPr>
        <p:spPr/>
        <p:txBody>
          <a:bodyPr>
            <a:normAutofit/>
          </a:bodyPr>
          <a:lstStyle/>
          <a:p>
            <a:r>
              <a:rPr lang="en-US" dirty="0"/>
              <a:t>Assess your writing environment and adjust accordingly.</a:t>
            </a:r>
          </a:p>
          <a:p>
            <a:pPr lvl="1"/>
            <a:r>
              <a:rPr lang="en-US" dirty="0"/>
              <a:t>Is it too loud? Too quiet?</a:t>
            </a:r>
          </a:p>
          <a:p>
            <a:pPr lvl="1"/>
            <a:r>
              <a:rPr lang="en-US" dirty="0"/>
              <a:t>Is it filled with distractions?</a:t>
            </a:r>
          </a:p>
          <a:p>
            <a:pPr lvl="1"/>
            <a:r>
              <a:rPr lang="en-US" dirty="0"/>
              <a:t>Is it not the right time of day for you?</a:t>
            </a:r>
          </a:p>
          <a:p>
            <a:pPr lvl="1"/>
            <a:r>
              <a:rPr lang="en-US" dirty="0"/>
              <a:t>What is your ideal writing environment? How comfortable (or uncomfortable) do you need to be to write?</a:t>
            </a:r>
          </a:p>
          <a:p>
            <a:pPr lvl="1"/>
            <a:r>
              <a:rPr lang="en-US" dirty="0"/>
              <a:t>Do you need food or a drink when you’re writing?</a:t>
            </a:r>
          </a:p>
          <a:p>
            <a:pPr lvl="1"/>
            <a:r>
              <a:rPr lang="en-US" dirty="0"/>
              <a:t>If you are using a computer, do you have too many tabs open? Too many notifications? Too much access to social media?</a:t>
            </a:r>
          </a:p>
        </p:txBody>
      </p:sp>
    </p:spTree>
    <p:extLst>
      <p:ext uri="{BB962C8B-B14F-4D97-AF65-F5344CB8AC3E}">
        <p14:creationId xmlns:p14="http://schemas.microsoft.com/office/powerpoint/2010/main" val="2375788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in touch with your writerly self</a:t>
            </a:r>
          </a:p>
        </p:txBody>
      </p:sp>
      <p:sp>
        <p:nvSpPr>
          <p:cNvPr id="3" name="Content Placeholder 2"/>
          <p:cNvSpPr>
            <a:spLocks noGrp="1"/>
          </p:cNvSpPr>
          <p:nvPr>
            <p:ph idx="1"/>
          </p:nvPr>
        </p:nvSpPr>
        <p:spPr/>
        <p:txBody>
          <a:bodyPr>
            <a:normAutofit lnSpcReduction="10000"/>
          </a:bodyPr>
          <a:lstStyle/>
          <a:p>
            <a:r>
              <a:rPr lang="en-US" dirty="0"/>
              <a:t>If you struggle with knowing the writerly part of yourself, then some identity works is needed.</a:t>
            </a:r>
          </a:p>
          <a:p>
            <a:r>
              <a:rPr lang="en-US" dirty="0"/>
              <a:t>Writing is </a:t>
            </a:r>
            <a:r>
              <a:rPr lang="en-US" i="1" dirty="0"/>
              <a:t>always</a:t>
            </a:r>
            <a:r>
              <a:rPr lang="en-US" dirty="0"/>
              <a:t> identity work.</a:t>
            </a:r>
          </a:p>
          <a:p>
            <a:r>
              <a:rPr lang="en-US" dirty="0"/>
              <a:t>First, embrace the fact that you are a writer.</a:t>
            </a:r>
          </a:p>
          <a:p>
            <a:r>
              <a:rPr lang="en-US" dirty="0"/>
              <a:t>Second, embrace the fact that you are a scholar.</a:t>
            </a:r>
          </a:p>
          <a:p>
            <a:r>
              <a:rPr lang="en-US" dirty="0"/>
              <a:t>At this moment, take inventory of who you are as writer, meaning, think about what your writing process is as a scholar. What did it used to be? How has it changed (if it has changed)? What are your writing preferences?</a:t>
            </a:r>
          </a:p>
        </p:txBody>
      </p:sp>
    </p:spTree>
    <p:extLst>
      <p:ext uri="{BB962C8B-B14F-4D97-AF65-F5344CB8AC3E}">
        <p14:creationId xmlns:p14="http://schemas.microsoft.com/office/powerpoint/2010/main" val="2522802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Negative self-talk/loud inner critic/editor</a:t>
            </a:r>
          </a:p>
        </p:txBody>
      </p:sp>
      <p:sp>
        <p:nvSpPr>
          <p:cNvPr id="3" name="Content Placeholder 2"/>
          <p:cNvSpPr>
            <a:spLocks noGrp="1"/>
          </p:cNvSpPr>
          <p:nvPr>
            <p:ph idx="1"/>
          </p:nvPr>
        </p:nvSpPr>
        <p:spPr/>
        <p:txBody>
          <a:bodyPr>
            <a:normAutofit fontScale="85000" lnSpcReduction="20000"/>
          </a:bodyPr>
          <a:lstStyle/>
          <a:p>
            <a:r>
              <a:rPr lang="en-US" dirty="0"/>
              <a:t>If you suffer from negative self-talk or you can’t turn off your “inner editor” while writing, then you might want to try doing the following:</a:t>
            </a:r>
          </a:p>
          <a:p>
            <a:r>
              <a:rPr lang="en-US" dirty="0"/>
              <a:t>Talk back to your thoughts. Question/challenge them. Where is this negativity really coming from?</a:t>
            </a:r>
          </a:p>
          <a:p>
            <a:r>
              <a:rPr lang="en-US" dirty="0"/>
              <a:t>Tell your “inner editor” that you’re in the drafting phase right now and their editorial remarks are not necessary at this stage.</a:t>
            </a:r>
          </a:p>
          <a:p>
            <a:r>
              <a:rPr lang="en-US" dirty="0"/>
              <a:t>Imagine your negative thoughts are like mice. Grab each mouse (negative thought) by the tail and drop it into a mason jar until your mind is quieted.</a:t>
            </a:r>
          </a:p>
          <a:p>
            <a:r>
              <a:rPr lang="en-US" dirty="0"/>
              <a:t>Imagine a positive outcome.</a:t>
            </a:r>
          </a:p>
          <a:p>
            <a:r>
              <a:rPr lang="en-US" dirty="0"/>
              <a:t>Recommended reading: Anne </a:t>
            </a:r>
            <a:r>
              <a:rPr lang="en-US" dirty="0" err="1"/>
              <a:t>Lamott’s</a:t>
            </a:r>
            <a:r>
              <a:rPr lang="en-US" dirty="0"/>
              <a:t> “Shitty First Drafts”</a:t>
            </a:r>
          </a:p>
        </p:txBody>
      </p:sp>
      <p:pic>
        <p:nvPicPr>
          <p:cNvPr id="5" name="Picture 4" descr="Mouse in a jar | Found this mouse in the dog food bin. He's … | Flick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3747" y="4558551"/>
            <a:ext cx="2852724" cy="2139543"/>
          </a:xfrm>
          <a:prstGeom prst="rect">
            <a:avLst/>
          </a:prstGeom>
        </p:spPr>
      </p:pic>
    </p:spTree>
    <p:extLst>
      <p:ext uri="{BB962C8B-B14F-4D97-AF65-F5344CB8AC3E}">
        <p14:creationId xmlns:p14="http://schemas.microsoft.com/office/powerpoint/2010/main" val="1937099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Dwelling in the past</a:t>
            </a:r>
          </a:p>
        </p:txBody>
      </p:sp>
      <p:sp>
        <p:nvSpPr>
          <p:cNvPr id="3" name="Content Placeholder 2"/>
          <p:cNvSpPr>
            <a:spLocks noGrp="1"/>
          </p:cNvSpPr>
          <p:nvPr>
            <p:ph idx="1"/>
          </p:nvPr>
        </p:nvSpPr>
        <p:spPr/>
        <p:txBody>
          <a:bodyPr/>
          <a:lstStyle/>
          <a:p>
            <a:r>
              <a:rPr lang="en-US" dirty="0"/>
              <a:t>If your trouble is recalling bad writing/feedback experiences, then remind yourself that they need to go back to where they belong—the past. Unless you are learning something useful from them, then they have no place in the present or future.</a:t>
            </a:r>
          </a:p>
          <a:p>
            <a:r>
              <a:rPr lang="en-US" dirty="0"/>
              <a:t>You can also try counter them by reminding yourself of positive feedback/writing experiences. Why were they positive? If possible, apply the same writing moves you used to succeed in the past to the present assignment.</a:t>
            </a:r>
          </a:p>
        </p:txBody>
      </p:sp>
    </p:spTree>
    <p:extLst>
      <p:ext uri="{BB962C8B-B14F-4D97-AF65-F5344CB8AC3E}">
        <p14:creationId xmlns:p14="http://schemas.microsoft.com/office/powerpoint/2010/main" val="994734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Feedback/hesitancy to revise</a:t>
            </a:r>
          </a:p>
        </p:txBody>
      </p:sp>
      <p:sp>
        <p:nvSpPr>
          <p:cNvPr id="3" name="Content Placeholder 2"/>
          <p:cNvSpPr>
            <a:spLocks noGrp="1"/>
          </p:cNvSpPr>
          <p:nvPr>
            <p:ph idx="1"/>
          </p:nvPr>
        </p:nvSpPr>
        <p:spPr/>
        <p:txBody>
          <a:bodyPr>
            <a:normAutofit fontScale="85000" lnSpcReduction="20000"/>
          </a:bodyPr>
          <a:lstStyle/>
          <a:p>
            <a:r>
              <a:rPr lang="en-US" dirty="0"/>
              <a:t>If you’re stuck because you’re not sure how to respond to feedback you’ve been given and/or you’re hesitant to revise, then you have a few options:</a:t>
            </a:r>
          </a:p>
          <a:p>
            <a:pPr lvl="1"/>
            <a:r>
              <a:rPr lang="en-US" dirty="0"/>
              <a:t>Ask the person who gave you the feedback to tell you what they meant by it (this isn’t going to be as painful as you think it is)</a:t>
            </a:r>
          </a:p>
          <a:p>
            <a:pPr lvl="1"/>
            <a:r>
              <a:rPr lang="en-US" dirty="0"/>
              <a:t>Revising is tough—acknowledge this, then begin revising.</a:t>
            </a:r>
          </a:p>
          <a:p>
            <a:pPr lvl="1"/>
            <a:r>
              <a:rPr lang="en-US" dirty="0"/>
              <a:t>Maybe you’re someone who needs to revise the easiest suggestion first to get you into “revising mode”, or in contrast, maybe you need to revise the more substantial suggestions first (this is normally what I would recommend doing).</a:t>
            </a:r>
          </a:p>
          <a:p>
            <a:pPr lvl="1"/>
            <a:r>
              <a:rPr lang="en-US" dirty="0"/>
              <a:t>Perhaps you need to read through all of the comments and rank them according to what needs to be revised first. You may even notice a pattern or theme in the comments that can help inform you as to which ones to tackle first.</a:t>
            </a:r>
          </a:p>
          <a:p>
            <a:pPr lvl="1"/>
            <a:r>
              <a:rPr lang="en-US" dirty="0"/>
              <a:t>You have the right and the power to not take suggestions (just discern which ones to pass over and which to revise).</a:t>
            </a:r>
          </a:p>
        </p:txBody>
      </p:sp>
    </p:spTree>
    <p:extLst>
      <p:ext uri="{BB962C8B-B14F-4D97-AF65-F5344CB8AC3E}">
        <p14:creationId xmlns:p14="http://schemas.microsoft.com/office/powerpoint/2010/main" val="3650445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Where/how to begin?</a:t>
            </a:r>
          </a:p>
        </p:txBody>
      </p:sp>
      <p:sp>
        <p:nvSpPr>
          <p:cNvPr id="3" name="Content Placeholder 2"/>
          <p:cNvSpPr>
            <a:spLocks noGrp="1"/>
          </p:cNvSpPr>
          <p:nvPr>
            <p:ph idx="1"/>
          </p:nvPr>
        </p:nvSpPr>
        <p:spPr/>
        <p:txBody>
          <a:bodyPr/>
          <a:lstStyle/>
          <a:p>
            <a:r>
              <a:rPr lang="en-US" dirty="0"/>
              <a:t>If you’re having trouble getting started to write, maybe you’re not ready to write yet.</a:t>
            </a:r>
          </a:p>
          <a:p>
            <a:r>
              <a:rPr lang="en-US" dirty="0"/>
              <a:t>You may need to do additional research, outlining, planning to get a better sense of what you need before you begin writing.</a:t>
            </a:r>
          </a:p>
          <a:p>
            <a:r>
              <a:rPr lang="en-US" dirty="0"/>
              <a:t>Review the prompt/assignment closely.</a:t>
            </a:r>
          </a:p>
          <a:p>
            <a:r>
              <a:rPr lang="en-US" dirty="0"/>
              <a:t>Ask your professor to clarify the assignment.</a:t>
            </a:r>
          </a:p>
          <a:p>
            <a:r>
              <a:rPr lang="en-US" dirty="0"/>
              <a:t>Have a brainstorming session (individually, with your professor, with me).</a:t>
            </a:r>
          </a:p>
        </p:txBody>
      </p:sp>
    </p:spTree>
    <p:extLst>
      <p:ext uri="{BB962C8B-B14F-4D97-AF65-F5344CB8AC3E}">
        <p14:creationId xmlns:p14="http://schemas.microsoft.com/office/powerpoint/2010/main" val="627478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Unfamiliar with the genre</a:t>
            </a:r>
          </a:p>
        </p:txBody>
      </p:sp>
      <p:sp>
        <p:nvSpPr>
          <p:cNvPr id="3" name="Content Placeholder 2"/>
          <p:cNvSpPr>
            <a:spLocks noGrp="1"/>
          </p:cNvSpPr>
          <p:nvPr>
            <p:ph idx="1"/>
          </p:nvPr>
        </p:nvSpPr>
        <p:spPr/>
        <p:txBody>
          <a:bodyPr/>
          <a:lstStyle/>
          <a:p>
            <a:r>
              <a:rPr lang="en-US" dirty="0"/>
              <a:t>If you’re not sure of the genre, or how you’re supposed to write the paper, the best thing to do is talk with your professor. Ask them to describe the goals of the paper and see if they will discuss features of the genre with you.</a:t>
            </a:r>
          </a:p>
          <a:p>
            <a:r>
              <a:rPr lang="en-US" dirty="0"/>
              <a:t>Ask your professor to see a model paper that you can use to help you write.</a:t>
            </a:r>
          </a:p>
        </p:txBody>
      </p:sp>
      <p:pic>
        <p:nvPicPr>
          <p:cNvPr id="4" name="Picture 3" descr="Office Hours and E-mail | Center for Teaching | Vanderbilt Universit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9683" y="3915248"/>
            <a:ext cx="1748402" cy="1223882"/>
          </a:xfrm>
          <a:prstGeom prst="rect">
            <a:avLst/>
          </a:prstGeom>
        </p:spPr>
      </p:pic>
      <p:pic>
        <p:nvPicPr>
          <p:cNvPr id="5" name="Picture 4" descr="Helge Scherlund's eLearning News: Faculty Mentoring Undergraduates: Th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0433" y="3926731"/>
            <a:ext cx="3729925" cy="1981523"/>
          </a:xfrm>
          <a:prstGeom prst="rect">
            <a:avLst/>
          </a:prstGeom>
        </p:spPr>
      </p:pic>
    </p:spTree>
    <p:extLst>
      <p:ext uri="{BB962C8B-B14F-4D97-AF65-F5344CB8AC3E}">
        <p14:creationId xmlns:p14="http://schemas.microsoft.com/office/powerpoint/2010/main" val="1584847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Difficult readings/theories/concepts</a:t>
            </a:r>
          </a:p>
        </p:txBody>
      </p:sp>
      <p:sp>
        <p:nvSpPr>
          <p:cNvPr id="3" name="Content Placeholder 2"/>
          <p:cNvSpPr>
            <a:spLocks noGrp="1"/>
          </p:cNvSpPr>
          <p:nvPr>
            <p:ph idx="1"/>
          </p:nvPr>
        </p:nvSpPr>
        <p:spPr/>
        <p:txBody>
          <a:bodyPr>
            <a:normAutofit lnSpcReduction="10000"/>
          </a:bodyPr>
          <a:lstStyle/>
          <a:p>
            <a:r>
              <a:rPr lang="en-US" dirty="0"/>
              <a:t>You may have writer’s block if you didn’t understand course readings or concepts.</a:t>
            </a:r>
          </a:p>
          <a:p>
            <a:r>
              <a:rPr lang="en-US" dirty="0"/>
              <a:t>Academic writing can be hard to parse, so it’s okay to walk away a bit confused about what you read.</a:t>
            </a:r>
          </a:p>
          <a:p>
            <a:r>
              <a:rPr lang="en-US" dirty="0"/>
              <a:t>Seek out your professor or a class mate and ask them how they interpreted it.</a:t>
            </a:r>
          </a:p>
          <a:p>
            <a:r>
              <a:rPr lang="en-US" dirty="0"/>
              <a:t>Come to the GWC and we can review the reading together.</a:t>
            </a:r>
          </a:p>
          <a:p>
            <a:r>
              <a:rPr lang="en-US" dirty="0"/>
              <a:t>Maybe you need to employ some reading and notetaking strategies.</a:t>
            </a:r>
          </a:p>
        </p:txBody>
      </p:sp>
    </p:spTree>
    <p:extLst>
      <p:ext uri="{BB962C8B-B14F-4D97-AF65-F5344CB8AC3E}">
        <p14:creationId xmlns:p14="http://schemas.microsoft.com/office/powerpoint/2010/main" val="1633325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constraints</a:t>
            </a:r>
          </a:p>
        </p:txBody>
      </p:sp>
      <p:sp>
        <p:nvSpPr>
          <p:cNvPr id="3" name="Content Placeholder 2"/>
          <p:cNvSpPr>
            <a:spLocks noGrp="1"/>
          </p:cNvSpPr>
          <p:nvPr>
            <p:ph idx="1"/>
          </p:nvPr>
        </p:nvSpPr>
        <p:spPr/>
        <p:txBody>
          <a:bodyPr/>
          <a:lstStyle/>
          <a:p>
            <a:r>
              <a:rPr lang="en-US" dirty="0"/>
              <a:t>You might struggle with writer’s block if you feel you don’t have enough time to write or if a deadline is too tight.</a:t>
            </a:r>
          </a:p>
          <a:p>
            <a:r>
              <a:rPr lang="en-US" dirty="0"/>
              <a:t>You can ask your professor to move the deadline (but be ready and able to show proof of progress on your assignment and offer a specific, realistic deadline that you think you can meet).</a:t>
            </a:r>
          </a:p>
          <a:p>
            <a:r>
              <a:rPr lang="en-US" dirty="0"/>
              <a:t>Instead of focusing on the deadline, make a task list that you need to accomplish before you reach that deadline and focus on the individual tasks instead.</a:t>
            </a:r>
          </a:p>
        </p:txBody>
      </p:sp>
      <p:pic>
        <p:nvPicPr>
          <p:cNvPr id="4" name="Picture 3" descr="Deadlines – delays and escape – Gum trees and Galaxie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0437" y="4959275"/>
            <a:ext cx="2849915" cy="1807285"/>
          </a:xfrm>
          <a:prstGeom prst="rect">
            <a:avLst/>
          </a:prstGeom>
        </p:spPr>
      </p:pic>
    </p:spTree>
    <p:extLst>
      <p:ext uri="{BB962C8B-B14F-4D97-AF65-F5344CB8AC3E}">
        <p14:creationId xmlns:p14="http://schemas.microsoft.com/office/powerpoint/2010/main" val="686327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talk about writer’s block</a:t>
            </a:r>
          </a:p>
        </p:txBody>
      </p:sp>
      <p:sp>
        <p:nvSpPr>
          <p:cNvPr id="3" name="Content Placeholder 2"/>
          <p:cNvSpPr>
            <a:spLocks noGrp="1"/>
          </p:cNvSpPr>
          <p:nvPr>
            <p:ph idx="1"/>
          </p:nvPr>
        </p:nvSpPr>
        <p:spPr/>
        <p:txBody>
          <a:bodyPr>
            <a:normAutofit/>
          </a:bodyPr>
          <a:lstStyle/>
          <a:p>
            <a:r>
              <a:rPr lang="en-US" dirty="0"/>
              <a:t>We all know what writer’s block is, but let’s take an expanded view of it. Let’s frame it as a thinking block.</a:t>
            </a:r>
          </a:p>
          <a:p>
            <a:r>
              <a:rPr lang="en-US" dirty="0"/>
              <a:t>Activity: spend the next few minutes writing and reflecting on the following:</a:t>
            </a:r>
          </a:p>
          <a:p>
            <a:r>
              <a:rPr lang="en-US" dirty="0"/>
              <a:t>Have you experienced writer’s block before? If not, what do you think might cause you to experience writer’s block?</a:t>
            </a:r>
          </a:p>
          <a:p>
            <a:endParaRPr lang="en-US" dirty="0"/>
          </a:p>
        </p:txBody>
      </p:sp>
      <p:pic>
        <p:nvPicPr>
          <p:cNvPr id="4" name="Picture 3" descr="3.3: Creating a New Blank Document and Finding Your Way Aroun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0511" y="4034117"/>
            <a:ext cx="2906648" cy="2034654"/>
          </a:xfrm>
          <a:prstGeom prst="rect">
            <a:avLst/>
          </a:prstGeom>
        </p:spPr>
      </p:pic>
    </p:spTree>
    <p:extLst>
      <p:ext uri="{BB962C8B-B14F-4D97-AF65-F5344CB8AC3E}">
        <p14:creationId xmlns:p14="http://schemas.microsoft.com/office/powerpoint/2010/main" val="2190762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Distant deadlines</a:t>
            </a:r>
          </a:p>
        </p:txBody>
      </p:sp>
      <p:sp>
        <p:nvSpPr>
          <p:cNvPr id="3" name="Content Placeholder 2"/>
          <p:cNvSpPr>
            <a:spLocks noGrp="1"/>
          </p:cNvSpPr>
          <p:nvPr>
            <p:ph idx="1"/>
          </p:nvPr>
        </p:nvSpPr>
        <p:spPr/>
        <p:txBody>
          <a:bodyPr>
            <a:normAutofit fontScale="92500" lnSpcReduction="10000"/>
          </a:bodyPr>
          <a:lstStyle/>
          <a:p>
            <a:r>
              <a:rPr lang="en-US" dirty="0"/>
              <a:t>Perhaps an approaching deadline isn’t problematic, rather it’s motivating. If this sounds like you, maybe you do better with working under pressure.</a:t>
            </a:r>
          </a:p>
          <a:p>
            <a:r>
              <a:rPr lang="en-US" dirty="0"/>
              <a:t>Procrastination is never good, especially when working on an advanced degree because the stakes are so high as is the workload, so don’t wait ‘til the last minute to do your writing.</a:t>
            </a:r>
          </a:p>
          <a:p>
            <a:r>
              <a:rPr lang="en-US" dirty="0"/>
              <a:t>Instead, set yourself mini, tighter deadlines that will help you more steadily and consistently reach your goals rather than waiting ‘til the critical end.</a:t>
            </a:r>
          </a:p>
          <a:p>
            <a:r>
              <a:rPr lang="en-US" dirty="0"/>
              <a:t>If accountability is motivating to you, then give these mini-deadlines to someone that will hold you accountable for meeting them when you say you will.</a:t>
            </a:r>
          </a:p>
        </p:txBody>
      </p:sp>
    </p:spTree>
    <p:extLst>
      <p:ext uri="{BB962C8B-B14F-4D97-AF65-F5344CB8AC3E}">
        <p14:creationId xmlns:p14="http://schemas.microsoft.com/office/powerpoint/2010/main" val="2427757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Perfectionism paralysis</a:t>
            </a:r>
          </a:p>
        </p:txBody>
      </p:sp>
      <p:sp>
        <p:nvSpPr>
          <p:cNvPr id="3" name="Content Placeholder 2"/>
          <p:cNvSpPr>
            <a:spLocks noGrp="1"/>
          </p:cNvSpPr>
          <p:nvPr>
            <p:ph idx="1"/>
          </p:nvPr>
        </p:nvSpPr>
        <p:spPr/>
        <p:txBody>
          <a:bodyPr>
            <a:normAutofit fontScale="92500" lnSpcReduction="20000"/>
          </a:bodyPr>
          <a:lstStyle/>
          <a:p>
            <a:r>
              <a:rPr lang="en-US" dirty="0"/>
              <a:t>If you tend toward being a perfectionist, you’ve probably already realized that mindset doesn’t work when you’re earning an advanced degree (really, it doesn’t ever work).</a:t>
            </a:r>
          </a:p>
          <a:p>
            <a:r>
              <a:rPr lang="en-US" dirty="0"/>
              <a:t>Why doesn’t perfectionism work?</a:t>
            </a:r>
          </a:p>
          <a:p>
            <a:pPr lvl="1"/>
            <a:r>
              <a:rPr lang="en-US" dirty="0"/>
              <a:t>You have more work and less time to do it.</a:t>
            </a:r>
          </a:p>
          <a:p>
            <a:pPr lvl="1"/>
            <a:r>
              <a:rPr lang="en-US" dirty="0"/>
              <a:t>No one expects you to turn in perfect work, they expect good, quality work, but not perfect work (perfection doesn’t exist).</a:t>
            </a:r>
          </a:p>
          <a:p>
            <a:pPr lvl="1"/>
            <a:r>
              <a:rPr lang="en-US" dirty="0"/>
              <a:t>What you write today, you might interpret differently years from now.</a:t>
            </a:r>
          </a:p>
          <a:p>
            <a:pPr lvl="1"/>
            <a:r>
              <a:rPr lang="en-US" dirty="0"/>
              <a:t>Research is ongoing and changes, along with public opinion, so nothing you write will ever be finite in that sense.</a:t>
            </a:r>
          </a:p>
          <a:p>
            <a:pPr lvl="1"/>
            <a:endParaRPr lang="en-US" dirty="0"/>
          </a:p>
        </p:txBody>
      </p:sp>
    </p:spTree>
    <p:extLst>
      <p:ext uri="{BB962C8B-B14F-4D97-AF65-F5344CB8AC3E}">
        <p14:creationId xmlns:p14="http://schemas.microsoft.com/office/powerpoint/2010/main" val="968605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Loss of momentum/flow/interest</a:t>
            </a:r>
          </a:p>
        </p:txBody>
      </p:sp>
      <p:sp>
        <p:nvSpPr>
          <p:cNvPr id="3" name="Content Placeholder 2"/>
          <p:cNvSpPr>
            <a:spLocks noGrp="1"/>
          </p:cNvSpPr>
          <p:nvPr>
            <p:ph idx="1"/>
          </p:nvPr>
        </p:nvSpPr>
        <p:spPr/>
        <p:txBody>
          <a:bodyPr>
            <a:normAutofit fontScale="77500" lnSpcReduction="20000"/>
          </a:bodyPr>
          <a:lstStyle/>
          <a:p>
            <a:r>
              <a:rPr lang="en-US" dirty="0"/>
              <a:t>You may suffer from writer’s block if you’ve lost momentum/flow/interest.</a:t>
            </a:r>
          </a:p>
          <a:p>
            <a:r>
              <a:rPr lang="en-US" dirty="0"/>
              <a:t>If you’ve lost these things, spend some time recalling why you were interested in the topic/writing project in the first place. Sometimes reminding yourself of this will help you get back into the work.</a:t>
            </a:r>
          </a:p>
          <a:p>
            <a:r>
              <a:rPr lang="en-US" dirty="0"/>
              <a:t>If you’re worried about losing momentum/flow, then try stopping mid-way through a sentence so that you know you have to come back to it. If you don’t want to stop mid-way through your sentence, then finish it and leave yourself a note about where you plan to go next.</a:t>
            </a:r>
          </a:p>
          <a:p>
            <a:r>
              <a:rPr lang="en-US" dirty="0"/>
              <a:t>Don’t take too long a break from your work.</a:t>
            </a:r>
          </a:p>
          <a:p>
            <a:r>
              <a:rPr lang="en-US" dirty="0"/>
              <a:t>Reverse outline (summarize each section) to decide if there really is some disorganization going on. Once you’ve identified, re-order your sections. This is a gentle way to get you back into the work as well.</a:t>
            </a:r>
          </a:p>
        </p:txBody>
      </p:sp>
    </p:spTree>
    <p:extLst>
      <p:ext uri="{BB962C8B-B14F-4D97-AF65-F5344CB8AC3E}">
        <p14:creationId xmlns:p14="http://schemas.microsoft.com/office/powerpoint/2010/main" val="2754149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Downshifting: Next steps for coping with writer’s block</a:t>
            </a:r>
          </a:p>
        </p:txBody>
      </p:sp>
      <p:sp>
        <p:nvSpPr>
          <p:cNvPr id="3" name="Content Placeholder 2"/>
          <p:cNvSpPr>
            <a:spLocks noGrp="1"/>
          </p:cNvSpPr>
          <p:nvPr>
            <p:ph idx="1"/>
          </p:nvPr>
        </p:nvSpPr>
        <p:spPr/>
        <p:txBody>
          <a:bodyPr/>
          <a:lstStyle/>
          <a:p>
            <a:r>
              <a:rPr lang="en-US" dirty="0"/>
              <a:t>What triggers your writer’s block?</a:t>
            </a:r>
          </a:p>
          <a:p>
            <a:r>
              <a:rPr lang="en-US" dirty="0"/>
              <a:t>What strategies will you try the next time you experience, or feel when you’re about to experience writer’s block?</a:t>
            </a:r>
          </a:p>
        </p:txBody>
      </p:sp>
    </p:spTree>
    <p:extLst>
      <p:ext uri="{BB962C8B-B14F-4D97-AF65-F5344CB8AC3E}">
        <p14:creationId xmlns:p14="http://schemas.microsoft.com/office/powerpoint/2010/main" val="2625973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Resources/Citations</a:t>
            </a:r>
          </a:p>
        </p:txBody>
      </p:sp>
      <p:sp>
        <p:nvSpPr>
          <p:cNvPr id="3" name="Content Placeholder 2"/>
          <p:cNvSpPr>
            <a:spLocks noGrp="1"/>
          </p:cNvSpPr>
          <p:nvPr>
            <p:ph idx="1"/>
          </p:nvPr>
        </p:nvSpPr>
        <p:spPr/>
        <p:txBody>
          <a:bodyPr/>
          <a:lstStyle/>
          <a:p>
            <a:r>
              <a:rPr lang="en-US" dirty="0">
                <a:hlinkClick r:id="rId2"/>
              </a:rPr>
              <a:t>https://wwwcp.umes.edu/grad/graduate-writing-center/</a:t>
            </a:r>
            <a:endParaRPr lang="en-US" dirty="0"/>
          </a:p>
          <a:p>
            <a:r>
              <a:rPr lang="en-US" dirty="0"/>
              <a:t>Anne </a:t>
            </a:r>
            <a:r>
              <a:rPr lang="en-US" dirty="0" err="1"/>
              <a:t>Lamott</a:t>
            </a:r>
            <a:r>
              <a:rPr lang="en-US" dirty="0"/>
              <a:t>: “Shitty First Drafts”</a:t>
            </a:r>
          </a:p>
          <a:p>
            <a:r>
              <a:rPr lang="en-US" dirty="0"/>
              <a:t>Mike Rose: “Rigid Rules, Inflexible Plans, and the Stifling of Language: A Cognitivist Analysis of Writer’s Block”</a:t>
            </a:r>
          </a:p>
          <a:p>
            <a:r>
              <a:rPr lang="en-US" dirty="0"/>
              <a:t>Donald M. Murray: “All Writing is Autobiography”</a:t>
            </a:r>
          </a:p>
          <a:p>
            <a:endParaRPr lang="en-US" dirty="0"/>
          </a:p>
          <a:p>
            <a:endParaRPr lang="en-US" dirty="0"/>
          </a:p>
        </p:txBody>
      </p:sp>
    </p:spTree>
    <p:extLst>
      <p:ext uri="{BB962C8B-B14F-4D97-AF65-F5344CB8AC3E}">
        <p14:creationId xmlns:p14="http://schemas.microsoft.com/office/powerpoint/2010/main" val="1400983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talk about writer’s block</a:t>
            </a:r>
          </a:p>
        </p:txBody>
      </p:sp>
      <p:sp>
        <p:nvSpPr>
          <p:cNvPr id="3" name="Content Placeholder 2"/>
          <p:cNvSpPr>
            <a:spLocks noGrp="1"/>
          </p:cNvSpPr>
          <p:nvPr>
            <p:ph idx="1"/>
          </p:nvPr>
        </p:nvSpPr>
        <p:spPr/>
        <p:txBody>
          <a:bodyPr/>
          <a:lstStyle/>
          <a:p>
            <a:r>
              <a:rPr lang="en-US" dirty="0"/>
              <a:t>Why do you think you experienced writer’s block? What are your triggers?</a:t>
            </a:r>
          </a:p>
          <a:p>
            <a:endParaRPr lang="en-US" dirty="0"/>
          </a:p>
        </p:txBody>
      </p:sp>
      <p:pic>
        <p:nvPicPr>
          <p:cNvPr id="4" name="Picture 3" descr="Lesson 2: Writer’s Block | Introduction to Creative Writ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0060" y="2680826"/>
            <a:ext cx="3799691" cy="2947497"/>
          </a:xfrm>
          <a:prstGeom prst="rect">
            <a:avLst/>
          </a:prstGeom>
        </p:spPr>
      </p:pic>
    </p:spTree>
    <p:extLst>
      <p:ext uri="{BB962C8B-B14F-4D97-AF65-F5344CB8AC3E}">
        <p14:creationId xmlns:p14="http://schemas.microsoft.com/office/powerpoint/2010/main" val="2401164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talk about writer’s block</a:t>
            </a:r>
          </a:p>
        </p:txBody>
      </p:sp>
      <p:sp>
        <p:nvSpPr>
          <p:cNvPr id="3" name="Content Placeholder 2"/>
          <p:cNvSpPr>
            <a:spLocks noGrp="1"/>
          </p:cNvSpPr>
          <p:nvPr>
            <p:ph idx="1"/>
          </p:nvPr>
        </p:nvSpPr>
        <p:spPr/>
        <p:txBody>
          <a:bodyPr/>
          <a:lstStyle/>
          <a:p>
            <a:r>
              <a:rPr lang="en-US" dirty="0"/>
              <a:t>How often do you experience writer’s block?</a:t>
            </a:r>
          </a:p>
          <a:p>
            <a:endParaRPr lang="en-US" dirty="0"/>
          </a:p>
        </p:txBody>
      </p:sp>
    </p:spTree>
    <p:extLst>
      <p:ext uri="{BB962C8B-B14F-4D97-AF65-F5344CB8AC3E}">
        <p14:creationId xmlns:p14="http://schemas.microsoft.com/office/powerpoint/2010/main" val="3096623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talk about writer’s block</a:t>
            </a:r>
          </a:p>
        </p:txBody>
      </p:sp>
      <p:sp>
        <p:nvSpPr>
          <p:cNvPr id="3" name="Content Placeholder 2"/>
          <p:cNvSpPr>
            <a:spLocks noGrp="1"/>
          </p:cNvSpPr>
          <p:nvPr>
            <p:ph idx="1"/>
          </p:nvPr>
        </p:nvSpPr>
        <p:spPr/>
        <p:txBody>
          <a:bodyPr/>
          <a:lstStyle/>
          <a:p>
            <a:r>
              <a:rPr lang="en-US" dirty="0"/>
              <a:t>Think about what was going on in your life when you had writer’s block. Write down your circumstances.</a:t>
            </a:r>
          </a:p>
          <a:p>
            <a:endParaRPr lang="en-US" dirty="0"/>
          </a:p>
        </p:txBody>
      </p:sp>
    </p:spTree>
    <p:extLst>
      <p:ext uri="{BB962C8B-B14F-4D97-AF65-F5344CB8AC3E}">
        <p14:creationId xmlns:p14="http://schemas.microsoft.com/office/powerpoint/2010/main" val="3159730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talk about writer’s block</a:t>
            </a:r>
          </a:p>
        </p:txBody>
      </p:sp>
      <p:sp>
        <p:nvSpPr>
          <p:cNvPr id="3" name="Content Placeholder 2"/>
          <p:cNvSpPr>
            <a:spLocks noGrp="1"/>
          </p:cNvSpPr>
          <p:nvPr>
            <p:ph idx="1"/>
          </p:nvPr>
        </p:nvSpPr>
        <p:spPr/>
        <p:txBody>
          <a:bodyPr/>
          <a:lstStyle/>
          <a:p>
            <a:r>
              <a:rPr lang="en-US" dirty="0"/>
              <a:t>If you overcame writer’s block, how did you do it?</a:t>
            </a:r>
          </a:p>
          <a:p>
            <a:endParaRPr lang="en-US" dirty="0"/>
          </a:p>
        </p:txBody>
      </p:sp>
    </p:spTree>
    <p:extLst>
      <p:ext uri="{BB962C8B-B14F-4D97-AF65-F5344CB8AC3E}">
        <p14:creationId xmlns:p14="http://schemas.microsoft.com/office/powerpoint/2010/main" val="615374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0848" y="305246"/>
            <a:ext cx="9291215" cy="1049235"/>
          </a:xfrm>
        </p:spPr>
        <p:txBody>
          <a:bodyPr/>
          <a:lstStyle/>
          <a:p>
            <a:r>
              <a:rPr lang="en-US" dirty="0"/>
              <a:t>Common Causes of Writer’s Block</a:t>
            </a:r>
          </a:p>
        </p:txBody>
      </p:sp>
      <p:graphicFrame>
        <p:nvGraphicFramePr>
          <p:cNvPr id="4" name="Diagram 3">
            <a:extLst>
              <a:ext uri="{FF2B5EF4-FFF2-40B4-BE49-F238E27FC236}">
                <a16:creationId xmlns:a16="http://schemas.microsoft.com/office/drawing/2014/main" id="{D539F6C3-7666-C946-490A-8B2092DDB61B}"/>
              </a:ext>
            </a:extLst>
          </p:cNvPr>
          <p:cNvGraphicFramePr/>
          <p:nvPr>
            <p:extLst>
              <p:ext uri="{D42A27DB-BD31-4B8C-83A1-F6EECF244321}">
                <p14:modId xmlns:p14="http://schemas.microsoft.com/office/powerpoint/2010/main" val="2240366540"/>
              </p:ext>
            </p:extLst>
          </p:nvPr>
        </p:nvGraphicFramePr>
        <p:xfrm>
          <a:off x="759446" y="1138793"/>
          <a:ext cx="10830433" cy="56053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5850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86C88D-1128-E9BB-6ED4-919CDB524DF8}"/>
              </a:ext>
            </a:extLst>
          </p:cNvPr>
          <p:cNvSpPr>
            <a:spLocks noGrp="1"/>
          </p:cNvSpPr>
          <p:nvPr>
            <p:ph idx="1"/>
          </p:nvPr>
        </p:nvSpPr>
        <p:spPr>
          <a:xfrm>
            <a:off x="1451579" y="1066800"/>
            <a:ext cx="9291215" cy="4399545"/>
          </a:xfrm>
        </p:spPr>
        <p:txBody>
          <a:bodyPr>
            <a:normAutofit fontScale="70000" lnSpcReduction="20000"/>
          </a:bodyPr>
          <a:lstStyle/>
          <a:p>
            <a:r>
              <a:rPr lang="en-US" sz="2000" dirty="0"/>
              <a:t>Having “writing rules”</a:t>
            </a:r>
          </a:p>
          <a:p>
            <a:r>
              <a:rPr lang="en-US" sz="2000" dirty="0"/>
              <a:t>Working in an environment that isn’t conducive to writing</a:t>
            </a:r>
          </a:p>
          <a:p>
            <a:r>
              <a:rPr lang="en-US" sz="2000" dirty="0"/>
              <a:t>Not knowing your writerly self and what works for you as a writer</a:t>
            </a:r>
          </a:p>
          <a:p>
            <a:r>
              <a:rPr lang="en-US" sz="2000" dirty="0"/>
              <a:t>Negative self-talk/inability to silence your “inner editor”/imagining a negative outcome</a:t>
            </a:r>
          </a:p>
          <a:p>
            <a:r>
              <a:rPr lang="en-US" sz="2000" dirty="0"/>
              <a:t>Recalling negative writing experiences/feedback experiences</a:t>
            </a:r>
          </a:p>
          <a:p>
            <a:r>
              <a:rPr lang="en-US" sz="2000" dirty="0"/>
              <a:t>Not knowing how to respond to feedback/hesitancy to revise</a:t>
            </a:r>
          </a:p>
          <a:p>
            <a:r>
              <a:rPr lang="en-US" sz="2000" dirty="0"/>
              <a:t>Not knowing where to start/what to write about</a:t>
            </a:r>
          </a:p>
          <a:p>
            <a:r>
              <a:rPr lang="en-US" sz="2000" dirty="0"/>
              <a:t>Being unfamiliar with the genre you’re being asked to write in</a:t>
            </a:r>
          </a:p>
          <a:p>
            <a:r>
              <a:rPr lang="en-US" sz="2000" dirty="0"/>
              <a:t>Not understanding what you read/not understanding a concept</a:t>
            </a:r>
          </a:p>
          <a:p>
            <a:r>
              <a:rPr lang="en-US" sz="2000" dirty="0"/>
              <a:t>Feeling like you don’t have enough time to write/a writing deadline is too tight</a:t>
            </a:r>
          </a:p>
          <a:p>
            <a:r>
              <a:rPr lang="en-US" sz="2000" dirty="0"/>
              <a:t>Feeling like you have too much time to write/a writing deadline is distant</a:t>
            </a:r>
          </a:p>
          <a:p>
            <a:r>
              <a:rPr lang="en-US" sz="2000" dirty="0"/>
              <a:t>Being paralyzed by perfectionism</a:t>
            </a:r>
          </a:p>
          <a:p>
            <a:r>
              <a:rPr lang="en-US" sz="2000" dirty="0"/>
              <a:t>Loss of momentum or “flow”/loss of interest in the piece/project</a:t>
            </a:r>
          </a:p>
          <a:p>
            <a:endParaRPr lang="en-US" dirty="0"/>
          </a:p>
        </p:txBody>
      </p:sp>
    </p:spTree>
    <p:extLst>
      <p:ext uri="{BB962C8B-B14F-4D97-AF65-F5344CB8AC3E}">
        <p14:creationId xmlns:p14="http://schemas.microsoft.com/office/powerpoint/2010/main" val="120282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Suggestions for coping with writer’s block</a:t>
            </a:r>
          </a:p>
        </p:txBody>
      </p:sp>
      <p:sp>
        <p:nvSpPr>
          <p:cNvPr id="3" name="Content Placeholder 2"/>
          <p:cNvSpPr>
            <a:spLocks noGrp="1"/>
          </p:cNvSpPr>
          <p:nvPr>
            <p:ph idx="1"/>
          </p:nvPr>
        </p:nvSpPr>
        <p:spPr/>
        <p:txBody>
          <a:bodyPr>
            <a:normAutofit/>
          </a:bodyPr>
          <a:lstStyle/>
          <a:p>
            <a:r>
              <a:rPr lang="en-US" sz="2800" dirty="0"/>
              <a:t>All of the following suggestions require you to do some self-monitoring of your thinking and writing habits.</a:t>
            </a:r>
          </a:p>
        </p:txBody>
      </p:sp>
    </p:spTree>
    <p:extLst>
      <p:ext uri="{BB962C8B-B14F-4D97-AF65-F5344CB8AC3E}">
        <p14:creationId xmlns:p14="http://schemas.microsoft.com/office/powerpoint/2010/main" val="390091341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TM10001114[[fn=Gallery]]</Template>
  <TotalTime>1691</TotalTime>
  <Words>1937</Words>
  <Application>Microsoft Office PowerPoint</Application>
  <PresentationFormat>Widescreen</PresentationFormat>
  <Paragraphs>126</Paragraphs>
  <Slides>24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Rockwell</vt:lpstr>
      <vt:lpstr>Gallery</vt:lpstr>
      <vt:lpstr>Strategies for managing writer’s block</vt:lpstr>
      <vt:lpstr>Let’s talk about writer’s block</vt:lpstr>
      <vt:lpstr>Let’s talk about writer’s block</vt:lpstr>
      <vt:lpstr>Let’s talk about writer’s block</vt:lpstr>
      <vt:lpstr>Let’s talk about writer’s block</vt:lpstr>
      <vt:lpstr>Let’s talk about writer’s block</vt:lpstr>
      <vt:lpstr>Common Causes of Writer’s Block</vt:lpstr>
      <vt:lpstr>PowerPoint Presentation</vt:lpstr>
      <vt:lpstr>Suggestions for coping with writer’s block</vt:lpstr>
      <vt:lpstr>“Writing rules”</vt:lpstr>
      <vt:lpstr>Writing environment</vt:lpstr>
      <vt:lpstr>Getting in touch with your writerly self</vt:lpstr>
      <vt:lpstr>Negative self-talk/loud inner critic/editor</vt:lpstr>
      <vt:lpstr>Dwelling in the past</vt:lpstr>
      <vt:lpstr>Feedback/hesitancy to revise</vt:lpstr>
      <vt:lpstr>Where/how to begin?</vt:lpstr>
      <vt:lpstr>Unfamiliar with the genre</vt:lpstr>
      <vt:lpstr> Difficult readings/theories/concepts</vt:lpstr>
      <vt:lpstr>Time constraints</vt:lpstr>
      <vt:lpstr>Distant deadlines</vt:lpstr>
      <vt:lpstr>Perfectionism paralysis</vt:lpstr>
      <vt:lpstr>Loss of momentum/flow/interest</vt:lpstr>
      <vt:lpstr>Downshifting: Next steps for coping with writer’s block</vt:lpstr>
      <vt:lpstr>Resources/Citations</vt:lpstr>
    </vt:vector>
  </TitlesOfParts>
  <Company>University of Maryland Eastern Shore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GWC Welcome</dc:title>
  <dc:creator>Endicott, Kelsie J</dc:creator>
  <cp:lastModifiedBy>Endicott, Kelsie J</cp:lastModifiedBy>
  <cp:revision>35</cp:revision>
  <dcterms:created xsi:type="dcterms:W3CDTF">2023-02-01T18:22:30Z</dcterms:created>
  <dcterms:modified xsi:type="dcterms:W3CDTF">2026-07-20T17:17:48Z</dcterms:modified>
</cp:coreProperties>
</file>